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6"/>
  </p:notesMasterIdLst>
  <p:handoutMasterIdLst>
    <p:handoutMasterId r:id="rId17"/>
  </p:handoutMasterIdLst>
  <p:sldIdLst>
    <p:sldId id="256" r:id="rId5"/>
    <p:sldId id="263" r:id="rId6"/>
    <p:sldId id="264" r:id="rId7"/>
    <p:sldId id="265" r:id="rId8"/>
    <p:sldId id="273" r:id="rId9"/>
    <p:sldId id="267" r:id="rId10"/>
    <p:sldId id="266" r:id="rId11"/>
    <p:sldId id="268" r:id="rId12"/>
    <p:sldId id="272" r:id="rId13"/>
    <p:sldId id="270" r:id="rId14"/>
    <p:sldId id="271" r:id="rId15"/>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預設章節" id="{B8BAE06A-AC57-467E-A0D4-602D5D71EFA0}">
          <p14:sldIdLst>
            <p14:sldId id="256"/>
          </p14:sldIdLst>
        </p14:section>
        <p14:section name="未命名的章節" id="{79E777B0-D5C4-4767-B8E3-6ED411626F61}">
          <p14:sldIdLst>
            <p14:sldId id="263"/>
            <p14:sldId id="264"/>
            <p14:sldId id="265"/>
            <p14:sldId id="273"/>
            <p14:sldId id="267"/>
            <p14:sldId id="266"/>
            <p14:sldId id="268"/>
            <p14:sldId id="272"/>
            <p14:sldId id="270"/>
            <p14:sldId id="27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23619F-4DF8-4ED4-BE02-AC46EF10BC96}" v="43" dt="2023-06-13T05:34:00.499"/>
  </p1510:revLst>
</p1510:revInfo>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83" autoAdjust="0"/>
    <p:restoredTop sz="70419" autoAdjust="0"/>
  </p:normalViewPr>
  <p:slideViewPr>
    <p:cSldViewPr snapToGrid="0">
      <p:cViewPr varScale="1">
        <p:scale>
          <a:sx n="58" d="100"/>
          <a:sy n="58" d="100"/>
        </p:scale>
        <p:origin x="1421" y="48"/>
      </p:cViewPr>
      <p:guideLst/>
    </p:cSldViewPr>
  </p:slideViewPr>
  <p:notesTextViewPr>
    <p:cViewPr>
      <p:scale>
        <a:sx n="1" d="1"/>
        <a:sy n="1" d="1"/>
      </p:scale>
      <p:origin x="0" y="0"/>
    </p:cViewPr>
  </p:notesText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呈諭 姜" userId="0b59119edd971d84" providerId="LiveId" clId="{1423619F-4DF8-4ED4-BE02-AC46EF10BC96}"/>
    <pc:docChg chg="undo redo custSel addSld delSld modSld sldOrd modSection">
      <pc:chgData name="呈諭 姜" userId="0b59119edd971d84" providerId="LiveId" clId="{1423619F-4DF8-4ED4-BE02-AC46EF10BC96}" dt="2023-06-13T05:36:39.261" v="880" actId="47"/>
      <pc:docMkLst>
        <pc:docMk/>
      </pc:docMkLst>
      <pc:sldChg chg="addSp delSp modSp mod">
        <pc:chgData name="呈諭 姜" userId="0b59119edd971d84" providerId="LiveId" clId="{1423619F-4DF8-4ED4-BE02-AC46EF10BC96}" dt="2023-06-13T02:16:19.126" v="646" actId="20577"/>
        <pc:sldMkLst>
          <pc:docMk/>
          <pc:sldMk cId="2185875816" sldId="256"/>
        </pc:sldMkLst>
        <pc:spChg chg="mod">
          <ac:chgData name="呈諭 姜" userId="0b59119edd971d84" providerId="LiveId" clId="{1423619F-4DF8-4ED4-BE02-AC46EF10BC96}" dt="2023-06-13T02:15:41.647" v="589" actId="20577"/>
          <ac:spMkLst>
            <pc:docMk/>
            <pc:sldMk cId="2185875816" sldId="256"/>
            <ac:spMk id="2" creationId="{4D687081-16D7-4BC5-A7DB-E70117439F85}"/>
          </ac:spMkLst>
        </pc:spChg>
        <pc:spChg chg="mod">
          <ac:chgData name="呈諭 姜" userId="0b59119edd971d84" providerId="LiveId" clId="{1423619F-4DF8-4ED4-BE02-AC46EF10BC96}" dt="2023-06-13T02:16:19.126" v="646" actId="20577"/>
          <ac:spMkLst>
            <pc:docMk/>
            <pc:sldMk cId="2185875816" sldId="256"/>
            <ac:spMk id="3" creationId="{1841851F-203A-4F8E-AA75-478526ABA894}"/>
          </ac:spMkLst>
        </pc:spChg>
        <pc:graphicFrameChg chg="add del mod">
          <ac:chgData name="呈諭 姜" userId="0b59119edd971d84" providerId="LiveId" clId="{1423619F-4DF8-4ED4-BE02-AC46EF10BC96}" dt="2023-06-13T02:15:18.543" v="570"/>
          <ac:graphicFrameMkLst>
            <pc:docMk/>
            <pc:sldMk cId="2185875816" sldId="256"/>
            <ac:graphicFrameMk id="4" creationId="{B10E16EF-CE55-AE6E-CEE1-BEEA2BFDA589}"/>
          </ac:graphicFrameMkLst>
        </pc:graphicFrameChg>
        <pc:graphicFrameChg chg="add del mod">
          <ac:chgData name="呈諭 姜" userId="0b59119edd971d84" providerId="LiveId" clId="{1423619F-4DF8-4ED4-BE02-AC46EF10BC96}" dt="2023-06-13T02:15:20.728" v="572"/>
          <ac:graphicFrameMkLst>
            <pc:docMk/>
            <pc:sldMk cId="2185875816" sldId="256"/>
            <ac:graphicFrameMk id="6" creationId="{CC5ED835-A833-D850-55BE-6E9C358EDA0C}"/>
          </ac:graphicFrameMkLst>
        </pc:graphicFrameChg>
      </pc:sldChg>
      <pc:sldChg chg="del">
        <pc:chgData name="呈諭 姜" userId="0b59119edd971d84" providerId="LiveId" clId="{1423619F-4DF8-4ED4-BE02-AC46EF10BC96}" dt="2023-06-13T05:12:52.444" v="740" actId="47"/>
        <pc:sldMkLst>
          <pc:docMk/>
          <pc:sldMk cId="302665335" sldId="257"/>
        </pc:sldMkLst>
      </pc:sldChg>
      <pc:sldChg chg="del">
        <pc:chgData name="呈諭 姜" userId="0b59119edd971d84" providerId="LiveId" clId="{1423619F-4DF8-4ED4-BE02-AC46EF10BC96}" dt="2023-06-13T05:12:52.444" v="740" actId="47"/>
        <pc:sldMkLst>
          <pc:docMk/>
          <pc:sldMk cId="4084789884" sldId="259"/>
        </pc:sldMkLst>
      </pc:sldChg>
      <pc:sldChg chg="del">
        <pc:chgData name="呈諭 姜" userId="0b59119edd971d84" providerId="LiveId" clId="{1423619F-4DF8-4ED4-BE02-AC46EF10BC96}" dt="2023-06-13T05:12:52.444" v="740" actId="47"/>
        <pc:sldMkLst>
          <pc:docMk/>
          <pc:sldMk cId="956639478" sldId="261"/>
        </pc:sldMkLst>
      </pc:sldChg>
      <pc:sldChg chg="del">
        <pc:chgData name="呈諭 姜" userId="0b59119edd971d84" providerId="LiveId" clId="{1423619F-4DF8-4ED4-BE02-AC46EF10BC96}" dt="2023-06-13T05:36:39.261" v="880" actId="47"/>
        <pc:sldMkLst>
          <pc:docMk/>
          <pc:sldMk cId="3009904917" sldId="262"/>
        </pc:sldMkLst>
      </pc:sldChg>
      <pc:sldChg chg="modSp mod modNotes">
        <pc:chgData name="呈諭 姜" userId="0b59119edd971d84" providerId="LiveId" clId="{1423619F-4DF8-4ED4-BE02-AC46EF10BC96}" dt="2023-06-13T04:23:32.451" v="672"/>
        <pc:sldMkLst>
          <pc:docMk/>
          <pc:sldMk cId="2327013150" sldId="263"/>
        </pc:sldMkLst>
        <pc:spChg chg="mod">
          <ac:chgData name="呈諭 姜" userId="0b59119edd971d84" providerId="LiveId" clId="{1423619F-4DF8-4ED4-BE02-AC46EF10BC96}" dt="2023-06-13T04:23:32.451" v="672"/>
          <ac:spMkLst>
            <pc:docMk/>
            <pc:sldMk cId="2327013150" sldId="263"/>
            <ac:spMk id="3" creationId="{465108B8-9714-EF9F-768A-3BBE6DAEBD20}"/>
          </ac:spMkLst>
        </pc:spChg>
      </pc:sldChg>
      <pc:sldChg chg="modSp mod modNotesTx">
        <pc:chgData name="呈諭 姜" userId="0b59119edd971d84" providerId="LiveId" clId="{1423619F-4DF8-4ED4-BE02-AC46EF10BC96}" dt="2023-06-13T01:07:11.226" v="84"/>
        <pc:sldMkLst>
          <pc:docMk/>
          <pc:sldMk cId="391057902" sldId="264"/>
        </pc:sldMkLst>
        <pc:spChg chg="mod">
          <ac:chgData name="呈諭 姜" userId="0b59119edd971d84" providerId="LiveId" clId="{1423619F-4DF8-4ED4-BE02-AC46EF10BC96}" dt="2023-06-13T00:43:36.438" v="1" actId="12"/>
          <ac:spMkLst>
            <pc:docMk/>
            <pc:sldMk cId="391057902" sldId="264"/>
            <ac:spMk id="9" creationId="{CBB4A612-7F03-80D2-BB2C-A1047E38AB38}"/>
          </ac:spMkLst>
        </pc:spChg>
        <pc:spChg chg="mod">
          <ac:chgData name="呈諭 姜" userId="0b59119edd971d84" providerId="LiveId" clId="{1423619F-4DF8-4ED4-BE02-AC46EF10BC96}" dt="2023-06-13T00:43:40.827" v="3" actId="12"/>
          <ac:spMkLst>
            <pc:docMk/>
            <pc:sldMk cId="391057902" sldId="264"/>
            <ac:spMk id="10" creationId="{548A4224-2724-CEE2-E223-1968BEB0B5C8}"/>
          </ac:spMkLst>
        </pc:spChg>
        <pc:spChg chg="mod">
          <ac:chgData name="呈諭 姜" userId="0b59119edd971d84" providerId="LiveId" clId="{1423619F-4DF8-4ED4-BE02-AC46EF10BC96}" dt="2023-06-13T00:43:45.487" v="5" actId="12"/>
          <ac:spMkLst>
            <pc:docMk/>
            <pc:sldMk cId="391057902" sldId="264"/>
            <ac:spMk id="11" creationId="{5A736B61-BAFB-4ADF-AFAF-B292548FF60B}"/>
          </ac:spMkLst>
        </pc:spChg>
      </pc:sldChg>
      <pc:sldChg chg="addSp delSp modSp mod modClrScheme chgLayout modNotes modNotesTx">
        <pc:chgData name="呈諭 姜" userId="0b59119edd971d84" providerId="LiveId" clId="{1423619F-4DF8-4ED4-BE02-AC46EF10BC96}" dt="2023-06-13T05:29:26.998" v="832" actId="14100"/>
        <pc:sldMkLst>
          <pc:docMk/>
          <pc:sldMk cId="3664681427" sldId="265"/>
        </pc:sldMkLst>
        <pc:spChg chg="add del mod ord">
          <ac:chgData name="呈諭 姜" userId="0b59119edd971d84" providerId="LiveId" clId="{1423619F-4DF8-4ED4-BE02-AC46EF10BC96}" dt="2023-06-13T00:52:21.601" v="20" actId="26606"/>
          <ac:spMkLst>
            <pc:docMk/>
            <pc:sldMk cId="3664681427" sldId="265"/>
            <ac:spMk id="11" creationId="{9AB773EF-D683-7FF0-113E-E7997B36B9A6}"/>
          </ac:spMkLst>
        </pc:spChg>
        <pc:spChg chg="add del mod ord">
          <ac:chgData name="呈諭 姜" userId="0b59119edd971d84" providerId="LiveId" clId="{1423619F-4DF8-4ED4-BE02-AC46EF10BC96}" dt="2023-06-13T00:50:03.784" v="12" actId="931"/>
          <ac:spMkLst>
            <pc:docMk/>
            <pc:sldMk cId="3664681427" sldId="265"/>
            <ac:spMk id="12" creationId="{1840558E-2DB3-E51D-C2A1-D4A215B81AFC}"/>
          </ac:spMkLst>
        </pc:spChg>
        <pc:spChg chg="add del mod ord">
          <ac:chgData name="呈諭 姜" userId="0b59119edd971d84" providerId="LiveId" clId="{1423619F-4DF8-4ED4-BE02-AC46EF10BC96}" dt="2023-06-13T00:52:21.601" v="20" actId="26606"/>
          <ac:spMkLst>
            <pc:docMk/>
            <pc:sldMk cId="3664681427" sldId="265"/>
            <ac:spMk id="13" creationId="{7E0DC76C-B2E3-CAEB-F3D5-80016A1F4C67}"/>
          </ac:spMkLst>
        </pc:spChg>
        <pc:spChg chg="del mod ord">
          <ac:chgData name="呈諭 姜" userId="0b59119edd971d84" providerId="LiveId" clId="{1423619F-4DF8-4ED4-BE02-AC46EF10BC96}" dt="2023-06-13T00:49:42.028" v="11" actId="700"/>
          <ac:spMkLst>
            <pc:docMk/>
            <pc:sldMk cId="3664681427" sldId="265"/>
            <ac:spMk id="15" creationId="{5C79F0D4-0CC3-E1D2-E315-3949A19CBF86}"/>
          </ac:spMkLst>
        </pc:spChg>
        <pc:spChg chg="del mod ord">
          <ac:chgData name="呈諭 姜" userId="0b59119edd971d84" providerId="LiveId" clId="{1423619F-4DF8-4ED4-BE02-AC46EF10BC96}" dt="2023-06-13T00:49:42.028" v="11" actId="700"/>
          <ac:spMkLst>
            <pc:docMk/>
            <pc:sldMk cId="3664681427" sldId="265"/>
            <ac:spMk id="17" creationId="{D2A5CC45-0AB6-F6F1-A832-3A129F40406C}"/>
          </ac:spMkLst>
        </pc:spChg>
        <pc:spChg chg="add del mod">
          <ac:chgData name="呈諭 姜" userId="0b59119edd971d84" providerId="LiveId" clId="{1423619F-4DF8-4ED4-BE02-AC46EF10BC96}" dt="2023-06-13T00:52:58.471" v="24" actId="3680"/>
          <ac:spMkLst>
            <pc:docMk/>
            <pc:sldMk cId="3664681427" sldId="265"/>
            <ac:spMk id="19" creationId="{F7114694-AC00-CFD0-9F6B-C84F549BF390}"/>
          </ac:spMkLst>
        </pc:spChg>
        <pc:spChg chg="add mod">
          <ac:chgData name="呈諭 姜" userId="0b59119edd971d84" providerId="LiveId" clId="{1423619F-4DF8-4ED4-BE02-AC46EF10BC96}" dt="2023-06-13T05:29:16.515" v="829" actId="14100"/>
          <ac:spMkLst>
            <pc:docMk/>
            <pc:sldMk cId="3664681427" sldId="265"/>
            <ac:spMk id="21" creationId="{A27AA5B7-F753-C924-7779-3BD61119D954}"/>
          </ac:spMkLst>
        </pc:spChg>
        <pc:spChg chg="add mod">
          <ac:chgData name="呈諭 姜" userId="0b59119edd971d84" providerId="LiveId" clId="{1423619F-4DF8-4ED4-BE02-AC46EF10BC96}" dt="2023-06-13T05:29:26.998" v="832" actId="14100"/>
          <ac:spMkLst>
            <pc:docMk/>
            <pc:sldMk cId="3664681427" sldId="265"/>
            <ac:spMk id="23" creationId="{08B109BB-12BB-491E-32D2-E04DD159CDBE}"/>
          </ac:spMkLst>
        </pc:spChg>
        <pc:graphicFrameChg chg="add del mod ord modGraphic">
          <ac:chgData name="呈諭 姜" userId="0b59119edd971d84" providerId="LiveId" clId="{1423619F-4DF8-4ED4-BE02-AC46EF10BC96}" dt="2023-06-13T00:52:51.920" v="23" actId="3680"/>
          <ac:graphicFrameMkLst>
            <pc:docMk/>
            <pc:sldMk cId="3664681427" sldId="265"/>
            <ac:graphicFrameMk id="20" creationId="{8BD9922D-8224-C83D-A812-796EACEA206C}"/>
          </ac:graphicFrameMkLst>
        </pc:graphicFrameChg>
        <pc:graphicFrameChg chg="add mod ord modGraphic">
          <ac:chgData name="呈諭 姜" userId="0b59119edd971d84" providerId="LiveId" clId="{1423619F-4DF8-4ED4-BE02-AC46EF10BC96}" dt="2023-06-13T00:54:17.356" v="34" actId="14100"/>
          <ac:graphicFrameMkLst>
            <pc:docMk/>
            <pc:sldMk cId="3664681427" sldId="265"/>
            <ac:graphicFrameMk id="22" creationId="{76ED86D0-0FEE-2AF4-BA95-857721E08E20}"/>
          </ac:graphicFrameMkLst>
        </pc:graphicFrameChg>
        <pc:picChg chg="add del mod">
          <ac:chgData name="呈諭 姜" userId="0b59119edd971d84" providerId="LiveId" clId="{1423619F-4DF8-4ED4-BE02-AC46EF10BC96}" dt="2023-06-13T00:52:23.752" v="21" actId="478"/>
          <ac:picMkLst>
            <pc:docMk/>
            <pc:sldMk cId="3664681427" sldId="265"/>
            <ac:picMk id="16" creationId="{E5735FFC-6AFA-7B95-4A24-9BBBA52DCB84}"/>
          </ac:picMkLst>
        </pc:picChg>
      </pc:sldChg>
      <pc:sldChg chg="addSp delSp modSp add mod modClrScheme modAnim chgLayout modNotes modNotesTx">
        <pc:chgData name="呈諭 姜" userId="0b59119edd971d84" providerId="LiveId" clId="{1423619F-4DF8-4ED4-BE02-AC46EF10BC96}" dt="2023-06-13T05:33:38.750" v="859"/>
        <pc:sldMkLst>
          <pc:docMk/>
          <pc:sldMk cId="311476312" sldId="266"/>
        </pc:sldMkLst>
        <pc:spChg chg="add del mod ord">
          <ac:chgData name="呈諭 姜" userId="0b59119edd971d84" providerId="LiveId" clId="{1423619F-4DF8-4ED4-BE02-AC46EF10BC96}" dt="2023-06-13T01:29:05.665" v="92" actId="700"/>
          <ac:spMkLst>
            <pc:docMk/>
            <pc:sldMk cId="311476312" sldId="266"/>
            <ac:spMk id="3" creationId="{61880525-AEEF-807E-698D-F68FF0F76B99}"/>
          </ac:spMkLst>
        </pc:spChg>
        <pc:spChg chg="add del mod ord">
          <ac:chgData name="呈諭 姜" userId="0b59119edd971d84" providerId="LiveId" clId="{1423619F-4DF8-4ED4-BE02-AC46EF10BC96}" dt="2023-06-13T01:42:26.927" v="141" actId="22"/>
          <ac:spMkLst>
            <pc:docMk/>
            <pc:sldMk cId="311476312" sldId="266"/>
            <ac:spMk id="4" creationId="{8228B75B-86EA-09F1-0FBE-797819CFD892}"/>
          </ac:spMkLst>
        </pc:spChg>
        <pc:spChg chg="add del mod ord">
          <ac:chgData name="呈諭 姜" userId="0b59119edd971d84" providerId="LiveId" clId="{1423619F-4DF8-4ED4-BE02-AC46EF10BC96}" dt="2023-06-13T01:43:18.728" v="144" actId="22"/>
          <ac:spMkLst>
            <pc:docMk/>
            <pc:sldMk cId="311476312" sldId="266"/>
            <ac:spMk id="5" creationId="{EE2FCE81-F862-3ACD-DC00-DD2F209FFC15}"/>
          </ac:spMkLst>
        </pc:spChg>
        <pc:spChg chg="add mod">
          <ac:chgData name="呈諭 姜" userId="0b59119edd971d84" providerId="LiveId" clId="{1423619F-4DF8-4ED4-BE02-AC46EF10BC96}" dt="2023-06-13T01:54:10.550" v="475" actId="1076"/>
          <ac:spMkLst>
            <pc:docMk/>
            <pc:sldMk cId="311476312" sldId="266"/>
            <ac:spMk id="13" creationId="{416D6B2B-B2EF-7EFD-DDF1-966053188C63}"/>
          </ac:spMkLst>
        </pc:spChg>
        <pc:spChg chg="add mod">
          <ac:chgData name="呈諭 姜" userId="0b59119edd971d84" providerId="LiveId" clId="{1423619F-4DF8-4ED4-BE02-AC46EF10BC96}" dt="2023-06-13T01:54:13.206" v="476" actId="1076"/>
          <ac:spMkLst>
            <pc:docMk/>
            <pc:sldMk cId="311476312" sldId="266"/>
            <ac:spMk id="14" creationId="{83EBCDC4-650E-98FC-ACDF-BC9CCCC0CE4D}"/>
          </ac:spMkLst>
        </pc:spChg>
        <pc:spChg chg="add del">
          <ac:chgData name="呈諭 姜" userId="0b59119edd971d84" providerId="LiveId" clId="{1423619F-4DF8-4ED4-BE02-AC46EF10BC96}" dt="2023-06-13T01:49:34.284" v="270" actId="22"/>
          <ac:spMkLst>
            <pc:docMk/>
            <pc:sldMk cId="311476312" sldId="266"/>
            <ac:spMk id="16" creationId="{83659D56-AB42-1FC2-E7E1-7558CE223B57}"/>
          </ac:spMkLst>
        </pc:spChg>
        <pc:spChg chg="add del mod">
          <ac:chgData name="呈諭 姜" userId="0b59119edd971d84" providerId="LiveId" clId="{1423619F-4DF8-4ED4-BE02-AC46EF10BC96}" dt="2023-06-13T01:53:01.228" v="372"/>
          <ac:spMkLst>
            <pc:docMk/>
            <pc:sldMk cId="311476312" sldId="266"/>
            <ac:spMk id="17" creationId="{CE3745D9-A00B-3606-9804-AC3205D4CD15}"/>
          </ac:spMkLst>
        </pc:spChg>
        <pc:spChg chg="add del mod">
          <ac:chgData name="呈諭 姜" userId="0b59119edd971d84" providerId="LiveId" clId="{1423619F-4DF8-4ED4-BE02-AC46EF10BC96}" dt="2023-06-13T01:53:01.228" v="372"/>
          <ac:spMkLst>
            <pc:docMk/>
            <pc:sldMk cId="311476312" sldId="266"/>
            <ac:spMk id="18" creationId="{B570CD68-CAEA-194C-32EA-6F7193817FA1}"/>
          </ac:spMkLst>
        </pc:spChg>
        <pc:spChg chg="add del mod">
          <ac:chgData name="呈諭 姜" userId="0b59119edd971d84" providerId="LiveId" clId="{1423619F-4DF8-4ED4-BE02-AC46EF10BC96}" dt="2023-06-13T01:53:01.228" v="372"/>
          <ac:spMkLst>
            <pc:docMk/>
            <pc:sldMk cId="311476312" sldId="266"/>
            <ac:spMk id="19" creationId="{1A623905-3613-6F85-2816-9898F5F39530}"/>
          </ac:spMkLst>
        </pc:spChg>
        <pc:spChg chg="add del mod">
          <ac:chgData name="呈諭 姜" userId="0b59119edd971d84" providerId="LiveId" clId="{1423619F-4DF8-4ED4-BE02-AC46EF10BC96}" dt="2023-06-13T01:53:07.079" v="393"/>
          <ac:spMkLst>
            <pc:docMk/>
            <pc:sldMk cId="311476312" sldId="266"/>
            <ac:spMk id="20" creationId="{9C14AF72-9AB3-6CE9-46B2-B49AF2AF45BE}"/>
          </ac:spMkLst>
        </pc:spChg>
        <pc:spChg chg="mod ord">
          <ac:chgData name="呈諭 姜" userId="0b59119edd971d84" providerId="LiveId" clId="{1423619F-4DF8-4ED4-BE02-AC46EF10BC96}" dt="2023-06-13T02:13:29.893" v="547"/>
          <ac:spMkLst>
            <pc:docMk/>
            <pc:sldMk cId="311476312" sldId="266"/>
            <ac:spMk id="21" creationId="{A27AA5B7-F753-C924-7779-3BD61119D954}"/>
          </ac:spMkLst>
        </pc:spChg>
        <pc:spChg chg="del mod ord">
          <ac:chgData name="呈諭 姜" userId="0b59119edd971d84" providerId="LiveId" clId="{1423619F-4DF8-4ED4-BE02-AC46EF10BC96}" dt="2023-06-13T01:40:08.397" v="136" actId="700"/>
          <ac:spMkLst>
            <pc:docMk/>
            <pc:sldMk cId="311476312" sldId="266"/>
            <ac:spMk id="23" creationId="{08B109BB-12BB-491E-32D2-E04DD159CDBE}"/>
          </ac:spMkLst>
        </pc:spChg>
        <pc:spChg chg="add del mod">
          <ac:chgData name="呈諭 姜" userId="0b59119edd971d84" providerId="LiveId" clId="{1423619F-4DF8-4ED4-BE02-AC46EF10BC96}" dt="2023-06-13T01:53:07.079" v="393"/>
          <ac:spMkLst>
            <pc:docMk/>
            <pc:sldMk cId="311476312" sldId="266"/>
            <ac:spMk id="24" creationId="{665BDC43-C13F-5438-0AE0-D514F548C90F}"/>
          </ac:spMkLst>
        </pc:spChg>
        <pc:spChg chg="add del mod">
          <ac:chgData name="呈諭 姜" userId="0b59119edd971d84" providerId="LiveId" clId="{1423619F-4DF8-4ED4-BE02-AC46EF10BC96}" dt="2023-06-13T01:53:07.079" v="393"/>
          <ac:spMkLst>
            <pc:docMk/>
            <pc:sldMk cId="311476312" sldId="266"/>
            <ac:spMk id="25" creationId="{687265E6-FF65-86E4-F90E-FA947C2AF447}"/>
          </ac:spMkLst>
        </pc:spChg>
        <pc:spChg chg="add del mod">
          <ac:chgData name="呈諭 姜" userId="0b59119edd971d84" providerId="LiveId" clId="{1423619F-4DF8-4ED4-BE02-AC46EF10BC96}" dt="2023-06-13T02:02:33.114" v="513" actId="11529"/>
          <ac:spMkLst>
            <pc:docMk/>
            <pc:sldMk cId="311476312" sldId="266"/>
            <ac:spMk id="30" creationId="{F9B22FB7-C76D-4363-759B-6CDCD874993A}"/>
          </ac:spMkLst>
        </pc:spChg>
        <pc:graphicFrameChg chg="add del mod ord modGraphic">
          <ac:chgData name="呈諭 姜" userId="0b59119edd971d84" providerId="LiveId" clId="{1423619F-4DF8-4ED4-BE02-AC46EF10BC96}" dt="2023-06-13T01:42:08.142" v="140" actId="3680"/>
          <ac:graphicFrameMkLst>
            <pc:docMk/>
            <pc:sldMk cId="311476312" sldId="266"/>
            <ac:graphicFrameMk id="6" creationId="{CFDE1D49-7A43-6386-A270-7B185B0A395C}"/>
          </ac:graphicFrameMkLst>
        </pc:graphicFrameChg>
        <pc:graphicFrameChg chg="del modGraphic">
          <ac:chgData name="呈諭 姜" userId="0b59119edd971d84" providerId="LiveId" clId="{1423619F-4DF8-4ED4-BE02-AC46EF10BC96}" dt="2023-06-13T01:28:45.592" v="91" actId="478"/>
          <ac:graphicFrameMkLst>
            <pc:docMk/>
            <pc:sldMk cId="311476312" sldId="266"/>
            <ac:graphicFrameMk id="22" creationId="{76ED86D0-0FEE-2AF4-BA95-857721E08E20}"/>
          </ac:graphicFrameMkLst>
        </pc:graphicFrameChg>
        <pc:picChg chg="add mod ord">
          <ac:chgData name="呈諭 姜" userId="0b59119edd971d84" providerId="LiveId" clId="{1423619F-4DF8-4ED4-BE02-AC46EF10BC96}" dt="2023-06-13T01:53:50.765" v="453" actId="14100"/>
          <ac:picMkLst>
            <pc:docMk/>
            <pc:sldMk cId="311476312" sldId="266"/>
            <ac:picMk id="8" creationId="{6216EC52-E1A1-B963-5E01-0B7A10F78A2A}"/>
          </ac:picMkLst>
        </pc:picChg>
        <pc:picChg chg="add del mod ord">
          <ac:chgData name="呈諭 姜" userId="0b59119edd971d84" providerId="LiveId" clId="{1423619F-4DF8-4ED4-BE02-AC46EF10BC96}" dt="2023-06-13T01:43:04.039" v="143" actId="22"/>
          <ac:picMkLst>
            <pc:docMk/>
            <pc:sldMk cId="311476312" sldId="266"/>
            <ac:picMk id="10" creationId="{8548DAD0-55AD-37C7-4BED-D9E40EBE6670}"/>
          </ac:picMkLst>
        </pc:picChg>
        <pc:picChg chg="add mod ord">
          <ac:chgData name="呈諭 姜" userId="0b59119edd971d84" providerId="LiveId" clId="{1423619F-4DF8-4ED4-BE02-AC46EF10BC96}" dt="2023-06-13T05:25:47.060" v="824" actId="1035"/>
          <ac:picMkLst>
            <pc:docMk/>
            <pc:sldMk cId="311476312" sldId="266"/>
            <ac:picMk id="12" creationId="{DB279188-286A-D470-3B7E-F50D770C4CDA}"/>
          </ac:picMkLst>
        </pc:picChg>
        <pc:picChg chg="add mod">
          <ac:chgData name="呈諭 姜" userId="0b59119edd971d84" providerId="LiveId" clId="{1423619F-4DF8-4ED4-BE02-AC46EF10BC96}" dt="2023-06-13T02:00:13.517" v="508" actId="208"/>
          <ac:picMkLst>
            <pc:docMk/>
            <pc:sldMk cId="311476312" sldId="266"/>
            <ac:picMk id="27" creationId="{5258AFA7-4B27-366C-95AA-464DD1846179}"/>
          </ac:picMkLst>
        </pc:picChg>
        <pc:picChg chg="add mod">
          <ac:chgData name="呈諭 姜" userId="0b59119edd971d84" providerId="LiveId" clId="{1423619F-4DF8-4ED4-BE02-AC46EF10BC96}" dt="2023-06-13T02:00:10.874" v="507" actId="208"/>
          <ac:picMkLst>
            <pc:docMk/>
            <pc:sldMk cId="311476312" sldId="266"/>
            <ac:picMk id="29" creationId="{A2E07ACF-9BE7-57E1-5B6C-E1C33AB56FC2}"/>
          </ac:picMkLst>
        </pc:picChg>
        <pc:picChg chg="add del">
          <ac:chgData name="呈諭 姜" userId="0b59119edd971d84" providerId="LiveId" clId="{1423619F-4DF8-4ED4-BE02-AC46EF10BC96}" dt="2023-06-13T01:52:10.567" v="366"/>
          <ac:picMkLst>
            <pc:docMk/>
            <pc:sldMk cId="311476312" sldId="266"/>
            <ac:picMk id="1026" creationId="{497815E8-6833-91C4-8585-F10A17C5D2B9}"/>
          </ac:picMkLst>
        </pc:picChg>
        <pc:picChg chg="add del">
          <ac:chgData name="呈諭 姜" userId="0b59119edd971d84" providerId="LiveId" clId="{1423619F-4DF8-4ED4-BE02-AC46EF10BC96}" dt="2023-06-13T02:02:50.316" v="515"/>
          <ac:picMkLst>
            <pc:docMk/>
            <pc:sldMk cId="311476312" sldId="266"/>
            <ac:picMk id="1028" creationId="{617EFF03-70C4-FEFE-EAD9-7957167A728E}"/>
          </ac:picMkLst>
        </pc:picChg>
      </pc:sldChg>
      <pc:sldChg chg="modSp add mod ord modNotes modNotesTx">
        <pc:chgData name="呈諭 姜" userId="0b59119edd971d84" providerId="LiveId" clId="{1423619F-4DF8-4ED4-BE02-AC46EF10BC96}" dt="2023-06-13T04:23:32.451" v="672"/>
        <pc:sldMkLst>
          <pc:docMk/>
          <pc:sldMk cId="1637652975" sldId="267"/>
        </pc:sldMkLst>
        <pc:spChg chg="mod">
          <ac:chgData name="呈諭 姜" userId="0b59119edd971d84" providerId="LiveId" clId="{1423619F-4DF8-4ED4-BE02-AC46EF10BC96}" dt="2023-06-13T02:13:57.177" v="562" actId="20577"/>
          <ac:spMkLst>
            <pc:docMk/>
            <pc:sldMk cId="1637652975" sldId="267"/>
            <ac:spMk id="21" creationId="{A27AA5B7-F753-C924-7779-3BD61119D954}"/>
          </ac:spMkLst>
        </pc:spChg>
      </pc:sldChg>
      <pc:sldChg chg="addSp delSp modSp add mod modClrScheme delAnim chgLayout modNotes modNotesTx">
        <pc:chgData name="呈諭 姜" userId="0b59119edd971d84" providerId="LiveId" clId="{1423619F-4DF8-4ED4-BE02-AC46EF10BC96}" dt="2023-06-13T05:33:40.306" v="860"/>
        <pc:sldMkLst>
          <pc:docMk/>
          <pc:sldMk cId="690695132" sldId="268"/>
        </pc:sldMkLst>
        <pc:spChg chg="add del mod ord">
          <ac:chgData name="呈諭 姜" userId="0b59119edd971d84" providerId="LiveId" clId="{1423619F-4DF8-4ED4-BE02-AC46EF10BC96}" dt="2023-06-13T02:14:17.091" v="564" actId="700"/>
          <ac:spMkLst>
            <pc:docMk/>
            <pc:sldMk cId="690695132" sldId="268"/>
            <ac:spMk id="2" creationId="{49CDFBFB-EADE-EB20-2DDF-21E1F6E6814B}"/>
          </ac:spMkLst>
        </pc:spChg>
        <pc:spChg chg="mod">
          <ac:chgData name="呈諭 姜" userId="0b59119edd971d84" providerId="LiveId" clId="{1423619F-4DF8-4ED4-BE02-AC46EF10BC96}" dt="2023-06-13T02:04:46.971" v="535"/>
          <ac:spMkLst>
            <pc:docMk/>
            <pc:sldMk cId="690695132" sldId="268"/>
            <ac:spMk id="13" creationId="{416D6B2B-B2EF-7EFD-DDF1-966053188C63}"/>
          </ac:spMkLst>
        </pc:spChg>
        <pc:spChg chg="mod ord">
          <ac:chgData name="呈諭 姜" userId="0b59119edd971d84" providerId="LiveId" clId="{1423619F-4DF8-4ED4-BE02-AC46EF10BC96}" dt="2023-06-13T02:14:17.091" v="564" actId="700"/>
          <ac:spMkLst>
            <pc:docMk/>
            <pc:sldMk cId="690695132" sldId="268"/>
            <ac:spMk id="21" creationId="{A27AA5B7-F753-C924-7779-3BD61119D954}"/>
          </ac:spMkLst>
        </pc:spChg>
        <pc:picChg chg="add del">
          <ac:chgData name="呈諭 姜" userId="0b59119edd971d84" providerId="LiveId" clId="{1423619F-4DF8-4ED4-BE02-AC46EF10BC96}" dt="2023-06-13T05:30:49.198" v="834" actId="22"/>
          <ac:picMkLst>
            <pc:docMk/>
            <pc:sldMk cId="690695132" sldId="268"/>
            <ac:picMk id="3" creationId="{CE782F3F-752A-C887-A19A-0C607B8ECDE8}"/>
          </ac:picMkLst>
        </pc:picChg>
        <pc:picChg chg="mod ord">
          <ac:chgData name="呈諭 姜" userId="0b59119edd971d84" providerId="LiveId" clId="{1423619F-4DF8-4ED4-BE02-AC46EF10BC96}" dt="2023-06-13T02:14:17.091" v="564" actId="700"/>
          <ac:picMkLst>
            <pc:docMk/>
            <pc:sldMk cId="690695132" sldId="268"/>
            <ac:picMk id="8" creationId="{6216EC52-E1A1-B963-5E01-0B7A10F78A2A}"/>
          </ac:picMkLst>
        </pc:picChg>
        <pc:picChg chg="mod ord">
          <ac:chgData name="呈諭 姜" userId="0b59119edd971d84" providerId="LiveId" clId="{1423619F-4DF8-4ED4-BE02-AC46EF10BC96}" dt="2023-06-13T02:14:17.091" v="564" actId="700"/>
          <ac:picMkLst>
            <pc:docMk/>
            <pc:sldMk cId="690695132" sldId="268"/>
            <ac:picMk id="12" creationId="{DB279188-286A-D470-3B7E-F50D770C4CDA}"/>
          </ac:picMkLst>
        </pc:picChg>
        <pc:picChg chg="del">
          <ac:chgData name="呈諭 姜" userId="0b59119edd971d84" providerId="LiveId" clId="{1423619F-4DF8-4ED4-BE02-AC46EF10BC96}" dt="2023-06-13T02:03:01.843" v="517" actId="478"/>
          <ac:picMkLst>
            <pc:docMk/>
            <pc:sldMk cId="690695132" sldId="268"/>
            <ac:picMk id="27" creationId="{5258AFA7-4B27-366C-95AA-464DD1846179}"/>
          </ac:picMkLst>
        </pc:picChg>
        <pc:picChg chg="del">
          <ac:chgData name="呈諭 姜" userId="0b59119edd971d84" providerId="LiveId" clId="{1423619F-4DF8-4ED4-BE02-AC46EF10BC96}" dt="2023-06-13T02:03:02.528" v="518" actId="478"/>
          <ac:picMkLst>
            <pc:docMk/>
            <pc:sldMk cId="690695132" sldId="268"/>
            <ac:picMk id="29" creationId="{A2E07ACF-9BE7-57E1-5B6C-E1C33AB56FC2}"/>
          </ac:picMkLst>
        </pc:picChg>
      </pc:sldChg>
      <pc:sldChg chg="add del">
        <pc:chgData name="呈諭 姜" userId="0b59119edd971d84" providerId="LiveId" clId="{1423619F-4DF8-4ED4-BE02-AC46EF10BC96}" dt="2023-06-13T02:14:28.611" v="568" actId="47"/>
        <pc:sldMkLst>
          <pc:docMk/>
          <pc:sldMk cId="1343868752" sldId="269"/>
        </pc:sldMkLst>
      </pc:sldChg>
      <pc:sldChg chg="addSp delSp modSp new mod modClrScheme modAnim chgLayout">
        <pc:chgData name="呈諭 姜" userId="0b59119edd971d84" providerId="LiveId" clId="{1423619F-4DF8-4ED4-BE02-AC46EF10BC96}" dt="2023-06-13T05:26:14.708" v="826" actId="1035"/>
        <pc:sldMkLst>
          <pc:docMk/>
          <pc:sldMk cId="1405240934" sldId="270"/>
        </pc:sldMkLst>
        <pc:spChg chg="del mod ord">
          <ac:chgData name="呈諭 姜" userId="0b59119edd971d84" providerId="LiveId" clId="{1423619F-4DF8-4ED4-BE02-AC46EF10BC96}" dt="2023-06-13T02:14:27.526" v="567" actId="700"/>
          <ac:spMkLst>
            <pc:docMk/>
            <pc:sldMk cId="1405240934" sldId="270"/>
            <ac:spMk id="2" creationId="{BD6A49B3-53E0-B925-0A45-AD82E6D96D11}"/>
          </ac:spMkLst>
        </pc:spChg>
        <pc:spChg chg="del mod ord">
          <ac:chgData name="呈諭 姜" userId="0b59119edd971d84" providerId="LiveId" clId="{1423619F-4DF8-4ED4-BE02-AC46EF10BC96}" dt="2023-06-13T02:14:27.526" v="567" actId="700"/>
          <ac:spMkLst>
            <pc:docMk/>
            <pc:sldMk cId="1405240934" sldId="270"/>
            <ac:spMk id="3" creationId="{9C3D5B03-030C-B9F8-1191-EF93B9A40A98}"/>
          </ac:spMkLst>
        </pc:spChg>
        <pc:spChg chg="del mod ord">
          <ac:chgData name="呈諭 姜" userId="0b59119edd971d84" providerId="LiveId" clId="{1423619F-4DF8-4ED4-BE02-AC46EF10BC96}" dt="2023-06-13T02:14:27.526" v="567" actId="700"/>
          <ac:spMkLst>
            <pc:docMk/>
            <pc:sldMk cId="1405240934" sldId="270"/>
            <ac:spMk id="4" creationId="{D6B24FC3-A9CF-4460-C5FC-0A9A2D032E00}"/>
          </ac:spMkLst>
        </pc:spChg>
        <pc:spChg chg="add mod ord">
          <ac:chgData name="呈諭 姜" userId="0b59119edd971d84" providerId="LiveId" clId="{1423619F-4DF8-4ED4-BE02-AC46EF10BC96}" dt="2023-06-13T04:31:46.198" v="699" actId="20577"/>
          <ac:spMkLst>
            <pc:docMk/>
            <pc:sldMk cId="1405240934" sldId="270"/>
            <ac:spMk id="5" creationId="{4BD4914D-1CC4-9C2D-8326-1CBB5DCB3F57}"/>
          </ac:spMkLst>
        </pc:spChg>
        <pc:spChg chg="add del mod ord">
          <ac:chgData name="呈諭 姜" userId="0b59119edd971d84" providerId="LiveId" clId="{1423619F-4DF8-4ED4-BE02-AC46EF10BC96}" dt="2023-06-13T05:09:21.262" v="728"/>
          <ac:spMkLst>
            <pc:docMk/>
            <pc:sldMk cId="1405240934" sldId="270"/>
            <ac:spMk id="6" creationId="{316EDEBE-C345-83F8-1639-48391A554EE6}"/>
          </ac:spMkLst>
        </pc:spChg>
        <pc:spChg chg="add mod ord">
          <ac:chgData name="呈諭 姜" userId="0b59119edd971d84" providerId="LiveId" clId="{1423619F-4DF8-4ED4-BE02-AC46EF10BC96}" dt="2023-06-13T05:20:36.433" v="821" actId="14100"/>
          <ac:spMkLst>
            <pc:docMk/>
            <pc:sldMk cId="1405240934" sldId="270"/>
            <ac:spMk id="7" creationId="{E9739C70-1BED-E0D4-F2AE-36E9BC1AEAE6}"/>
          </ac:spMkLst>
        </pc:spChg>
        <pc:spChg chg="add del">
          <ac:chgData name="呈諭 姜" userId="0b59119edd971d84" providerId="LiveId" clId="{1423619F-4DF8-4ED4-BE02-AC46EF10BC96}" dt="2023-06-13T05:15:25.349" v="748" actId="22"/>
          <ac:spMkLst>
            <pc:docMk/>
            <pc:sldMk cId="1405240934" sldId="270"/>
            <ac:spMk id="9" creationId="{13EC8CBF-B911-4E22-AE4D-EEB07189029A}"/>
          </ac:spMkLst>
        </pc:spChg>
        <pc:picChg chg="add del mod modCrop">
          <ac:chgData name="呈諭 姜" userId="0b59119edd971d84" providerId="LiveId" clId="{1423619F-4DF8-4ED4-BE02-AC46EF10BC96}" dt="2023-06-13T05:09:19.305" v="727"/>
          <ac:picMkLst>
            <pc:docMk/>
            <pc:sldMk cId="1405240934" sldId="270"/>
            <ac:picMk id="3" creationId="{78038A5E-1CAA-B7E4-00B2-E67098F9C110}"/>
          </ac:picMkLst>
        </pc:picChg>
        <pc:picChg chg="add mod">
          <ac:chgData name="呈諭 姜" userId="0b59119edd971d84" providerId="LiveId" clId="{1423619F-4DF8-4ED4-BE02-AC46EF10BC96}" dt="2023-06-13T05:26:14.708" v="826" actId="1035"/>
          <ac:picMkLst>
            <pc:docMk/>
            <pc:sldMk cId="1405240934" sldId="270"/>
            <ac:picMk id="4" creationId="{543716C6-5FB8-6F04-2794-72334AE2B954}"/>
          </ac:picMkLst>
        </pc:picChg>
      </pc:sldChg>
      <pc:sldChg chg="addSp delSp modSp new mod modClrScheme chgLayout">
        <pc:chgData name="呈諭 姜" userId="0b59119edd971d84" providerId="LiveId" clId="{1423619F-4DF8-4ED4-BE02-AC46EF10BC96}" dt="2023-06-13T05:20:15.700" v="820" actId="27636"/>
        <pc:sldMkLst>
          <pc:docMk/>
          <pc:sldMk cId="2443103835" sldId="271"/>
        </pc:sldMkLst>
        <pc:spChg chg="del mod ord">
          <ac:chgData name="呈諭 姜" userId="0b59119edd971d84" providerId="LiveId" clId="{1423619F-4DF8-4ED4-BE02-AC46EF10BC96}" dt="2023-06-13T05:15:37.790" v="750" actId="700"/>
          <ac:spMkLst>
            <pc:docMk/>
            <pc:sldMk cId="2443103835" sldId="271"/>
            <ac:spMk id="2" creationId="{ACB6AE0F-BDC3-3AA2-C70B-A4ABF535CDC4}"/>
          </ac:spMkLst>
        </pc:spChg>
        <pc:spChg chg="del mod ord">
          <ac:chgData name="呈諭 姜" userId="0b59119edd971d84" providerId="LiveId" clId="{1423619F-4DF8-4ED4-BE02-AC46EF10BC96}" dt="2023-06-13T05:15:37.790" v="750" actId="700"/>
          <ac:spMkLst>
            <pc:docMk/>
            <pc:sldMk cId="2443103835" sldId="271"/>
            <ac:spMk id="3" creationId="{9D9AE5DA-9D5D-3C21-8622-0592FE2909BD}"/>
          </ac:spMkLst>
        </pc:spChg>
        <pc:spChg chg="del">
          <ac:chgData name="呈諭 姜" userId="0b59119edd971d84" providerId="LiveId" clId="{1423619F-4DF8-4ED4-BE02-AC46EF10BC96}" dt="2023-06-13T05:15:37.790" v="750" actId="700"/>
          <ac:spMkLst>
            <pc:docMk/>
            <pc:sldMk cId="2443103835" sldId="271"/>
            <ac:spMk id="4" creationId="{AE337114-C78C-E6D0-8D1F-E24520226176}"/>
          </ac:spMkLst>
        </pc:spChg>
        <pc:spChg chg="add mod ord">
          <ac:chgData name="呈諭 姜" userId="0b59119edd971d84" providerId="LiveId" clId="{1423619F-4DF8-4ED4-BE02-AC46EF10BC96}" dt="2023-06-13T05:15:46.171" v="770" actId="20577"/>
          <ac:spMkLst>
            <pc:docMk/>
            <pc:sldMk cId="2443103835" sldId="271"/>
            <ac:spMk id="5" creationId="{BF409181-826E-F8C7-D711-022BBBB76F16}"/>
          </ac:spMkLst>
        </pc:spChg>
        <pc:spChg chg="add mod ord">
          <ac:chgData name="呈諭 姜" userId="0b59119edd971d84" providerId="LiveId" clId="{1423619F-4DF8-4ED4-BE02-AC46EF10BC96}" dt="2023-06-13T05:20:15.700" v="820" actId="27636"/>
          <ac:spMkLst>
            <pc:docMk/>
            <pc:sldMk cId="2443103835" sldId="271"/>
            <ac:spMk id="6" creationId="{4E5EAC08-E42B-7432-260A-D7C1E2B9EF92}"/>
          </ac:spMkLst>
        </pc:spChg>
      </pc:sldChg>
      <pc:sldChg chg="addSp delSp modSp add mod modNotesTx">
        <pc:chgData name="呈諭 姜" userId="0b59119edd971d84" providerId="LiveId" clId="{1423619F-4DF8-4ED4-BE02-AC46EF10BC96}" dt="2023-06-13T05:33:41.736" v="861"/>
        <pc:sldMkLst>
          <pc:docMk/>
          <pc:sldMk cId="1874193161" sldId="272"/>
        </pc:sldMkLst>
        <pc:spChg chg="add del mod">
          <ac:chgData name="呈諭 姜" userId="0b59119edd971d84" providerId="LiveId" clId="{1423619F-4DF8-4ED4-BE02-AC46EF10BC96}" dt="2023-06-13T05:31:21.773" v="843" actId="478"/>
          <ac:spMkLst>
            <pc:docMk/>
            <pc:sldMk cId="1874193161" sldId="272"/>
            <ac:spMk id="3" creationId="{35DB5417-B990-4688-F9D8-7D2EFF76752A}"/>
          </ac:spMkLst>
        </pc:spChg>
        <pc:spChg chg="del mod">
          <ac:chgData name="呈諭 姜" userId="0b59119edd971d84" providerId="LiveId" clId="{1423619F-4DF8-4ED4-BE02-AC46EF10BC96}" dt="2023-06-13T05:31:05.914" v="838" actId="478"/>
          <ac:spMkLst>
            <pc:docMk/>
            <pc:sldMk cId="1874193161" sldId="272"/>
            <ac:spMk id="13" creationId="{416D6B2B-B2EF-7EFD-DDF1-966053188C63}"/>
          </ac:spMkLst>
        </pc:spChg>
        <pc:spChg chg="mod">
          <ac:chgData name="呈諭 姜" userId="0b59119edd971d84" providerId="LiveId" clId="{1423619F-4DF8-4ED4-BE02-AC46EF10BC96}" dt="2023-06-13T05:31:50.460" v="858"/>
          <ac:spMkLst>
            <pc:docMk/>
            <pc:sldMk cId="1874193161" sldId="272"/>
            <ac:spMk id="21" creationId="{A27AA5B7-F753-C924-7779-3BD61119D954}"/>
          </ac:spMkLst>
        </pc:spChg>
        <pc:picChg chg="add del">
          <ac:chgData name="呈諭 姜" userId="0b59119edd971d84" providerId="LiveId" clId="{1423619F-4DF8-4ED4-BE02-AC46EF10BC96}" dt="2023-06-13T05:31:09.457" v="840" actId="22"/>
          <ac:picMkLst>
            <pc:docMk/>
            <pc:sldMk cId="1874193161" sldId="272"/>
            <ac:picMk id="5" creationId="{4CE4F840-D29F-B6AF-D5B4-F8A212CA1B8F}"/>
          </ac:picMkLst>
        </pc:picChg>
        <pc:picChg chg="del">
          <ac:chgData name="呈諭 姜" userId="0b59119edd971d84" providerId="LiveId" clId="{1423619F-4DF8-4ED4-BE02-AC46EF10BC96}" dt="2023-06-13T05:30:59.770" v="836" actId="478"/>
          <ac:picMkLst>
            <pc:docMk/>
            <pc:sldMk cId="1874193161" sldId="272"/>
            <ac:picMk id="8" creationId="{6216EC52-E1A1-B963-5E01-0B7A10F78A2A}"/>
          </ac:picMkLst>
        </pc:picChg>
        <pc:picChg chg="mod">
          <ac:chgData name="呈諭 姜" userId="0b59119edd971d84" providerId="LiveId" clId="{1423619F-4DF8-4ED4-BE02-AC46EF10BC96}" dt="2023-06-13T05:31:29.198" v="845" actId="1076"/>
          <ac:picMkLst>
            <pc:docMk/>
            <pc:sldMk cId="1874193161" sldId="272"/>
            <ac:picMk id="12" creationId="{DB279188-286A-D470-3B7E-F50D770C4CDA}"/>
          </ac:picMkLst>
        </pc:picChg>
      </pc:sldChg>
      <pc:sldChg chg="addSp delSp modSp add mod">
        <pc:chgData name="呈諭 姜" userId="0b59119edd971d84" providerId="LiveId" clId="{1423619F-4DF8-4ED4-BE02-AC46EF10BC96}" dt="2023-06-13T05:34:16.846" v="879" actId="478"/>
        <pc:sldMkLst>
          <pc:docMk/>
          <pc:sldMk cId="2365950477" sldId="273"/>
        </pc:sldMkLst>
        <pc:spChg chg="add del mod">
          <ac:chgData name="呈諭 姜" userId="0b59119edd971d84" providerId="LiveId" clId="{1423619F-4DF8-4ED4-BE02-AC46EF10BC96}" dt="2023-06-13T05:34:16.846" v="879" actId="478"/>
          <ac:spMkLst>
            <pc:docMk/>
            <pc:sldMk cId="2365950477" sldId="273"/>
            <ac:spMk id="3" creationId="{4EFBA045-C5BD-12DD-CCD6-DE48403D3D7D}"/>
          </ac:spMkLst>
        </pc:spChg>
        <pc:spChg chg="mod">
          <ac:chgData name="呈諭 姜" userId="0b59119edd971d84" providerId="LiveId" clId="{1423619F-4DF8-4ED4-BE02-AC46EF10BC96}" dt="2023-06-13T05:34:09.726" v="877" actId="20577"/>
          <ac:spMkLst>
            <pc:docMk/>
            <pc:sldMk cId="2365950477" sldId="273"/>
            <ac:spMk id="21" creationId="{A27AA5B7-F753-C924-7779-3BD61119D954}"/>
          </ac:spMkLst>
        </pc:spChg>
        <pc:graphicFrameChg chg="add del">
          <ac:chgData name="呈諭 姜" userId="0b59119edd971d84" providerId="LiveId" clId="{1423619F-4DF8-4ED4-BE02-AC46EF10BC96}" dt="2023-06-13T05:34:16.846" v="879" actId="478"/>
          <ac:graphicFrameMkLst>
            <pc:docMk/>
            <pc:sldMk cId="2365950477" sldId="273"/>
            <ac:graphicFrameMk id="22" creationId="{76ED86D0-0FEE-2AF4-BA95-857721E08E20}"/>
          </ac:graphicFrameMkLst>
        </pc:graphicFrame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3" name="日期版面配置區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6706C13F-6C77-4B07-AF00-3225B8FD2D57}" type="datetime1">
              <a:rPr lang="zh-TW" altLang="en-US" smtClean="0">
                <a:latin typeface="Microsoft JhengHei UI" panose="020B0604030504040204" pitchFamily="34" charset="-120"/>
                <a:ea typeface="Microsoft JhengHei UI" panose="020B0604030504040204" pitchFamily="34" charset="-120"/>
              </a:rPr>
              <a:t>2023/6/13</a:t>
            </a:fld>
            <a:endParaRPr lang="zh-TW" altLang="en-US">
              <a:latin typeface="Microsoft JhengHei UI" panose="020B0604030504040204" pitchFamily="34" charset="-120"/>
              <a:ea typeface="Microsoft JhengHei UI" panose="020B0604030504040204" pitchFamily="34" charset="-120"/>
            </a:endParaRPr>
          </a:p>
        </p:txBody>
      </p:sp>
      <p:sp>
        <p:nvSpPr>
          <p:cNvPr id="4" name="頁尾版面配置區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5" name="投影片編號預留位置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88A98BC-2DB8-47A3-A77F-B9E32C266238}" type="slidenum">
              <a:rPr lang="en-US" altLang="zh-TW" smtClean="0">
                <a:latin typeface="Microsoft JhengHei UI" panose="020B0604030504040204" pitchFamily="34" charset="-120"/>
                <a:ea typeface="Microsoft JhengHei UI" panose="020B0604030504040204" pitchFamily="34" charset="-120"/>
              </a:rPr>
              <a:t>‹#›</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aseline="0">
                <a:latin typeface="Microsoft JhengHei UI" panose="020B0604030504040204" pitchFamily="34" charset="-120"/>
                <a:ea typeface="Microsoft JhengHei UI" panose="020B0604030504040204" pitchFamily="34" charset="-120"/>
              </a:defRPr>
            </a:lvl1pPr>
          </a:lstStyle>
          <a:p>
            <a:endParaRPr lang="zh-TW" altLang="en-US" noProof="1">
              <a:latin typeface="Microsoft JhengHei UI" panose="020B0604030504040204" pitchFamily="34" charset="-120"/>
              <a:ea typeface="Microsoft JhengHei UI" panose="020B0604030504040204" pitchFamily="34" charset="-120"/>
            </a:endParaRPr>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aseline="0">
                <a:latin typeface="Microsoft JhengHei UI" panose="020B0604030504040204" pitchFamily="34" charset="-120"/>
                <a:ea typeface="Microsoft JhengHei UI" panose="020B0604030504040204" pitchFamily="34" charset="-120"/>
              </a:defRPr>
            </a:lvl1pPr>
          </a:lstStyle>
          <a:p>
            <a:fld id="{9C651444-FEC1-4237-A00A-67E261F6E013}" type="datetime1">
              <a:rPr lang="zh-TW" altLang="en-US" noProof="1" smtClean="0"/>
              <a:t>2023/6/13</a:t>
            </a:fld>
            <a:endParaRPr lang="zh-TW" altLang="en-US" noProof="1">
              <a:latin typeface="Microsoft JhengHei UI" panose="020B0604030504040204" pitchFamily="34" charset="-120"/>
              <a:ea typeface="Microsoft JhengHei UI" panose="020B0604030504040204" pitchFamily="34" charset="-120"/>
            </a:endParaRPr>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TW" altLang="en-US" noProof="1"/>
          </a:p>
        </p:txBody>
      </p:sp>
      <p:sp>
        <p:nvSpPr>
          <p:cNvPr id="5" name="備忘稿預留位置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TW" altLang="en-US" noProof="1"/>
              <a:t>按一下以編輯母片文字樣式</a:t>
            </a:r>
          </a:p>
          <a:p>
            <a:pPr lvl="1" rtl="0"/>
            <a:r>
              <a:rPr lang="zh-TW" altLang="en-US" noProof="1"/>
              <a:t>第二層</a:t>
            </a:r>
          </a:p>
          <a:p>
            <a:pPr lvl="2" rtl="0"/>
            <a:r>
              <a:rPr lang="zh-TW" altLang="en-US" noProof="1"/>
              <a:t>第三層</a:t>
            </a:r>
          </a:p>
          <a:p>
            <a:pPr lvl="3" rtl="0"/>
            <a:r>
              <a:rPr lang="zh-TW" altLang="en-US" noProof="1"/>
              <a:t>第四層</a:t>
            </a:r>
          </a:p>
          <a:p>
            <a:pPr lvl="4" rtl="0"/>
            <a:r>
              <a:rPr lang="zh-TW" altLang="en-US" noProof="1"/>
              <a:t>第五層</a:t>
            </a:r>
          </a:p>
        </p:txBody>
      </p:sp>
      <p:sp>
        <p:nvSpPr>
          <p:cNvPr id="6" name="頁尾預留位置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aseline="0">
                <a:latin typeface="Microsoft JhengHei UI" panose="020B0604030504040204" pitchFamily="34" charset="-120"/>
                <a:ea typeface="Microsoft JhengHei UI" panose="020B0604030504040204" pitchFamily="34" charset="-120"/>
              </a:defRPr>
            </a:lvl1pPr>
          </a:lstStyle>
          <a:p>
            <a:endParaRPr lang="zh-TW" altLang="en-US" noProof="1">
              <a:latin typeface="Microsoft JhengHei UI" panose="020B0604030504040204" pitchFamily="34" charset="-120"/>
              <a:ea typeface="Microsoft JhengHei UI" panose="020B0604030504040204" pitchFamily="34" charset="-120"/>
            </a:endParaRPr>
          </a:p>
        </p:txBody>
      </p:sp>
      <p:sp>
        <p:nvSpPr>
          <p:cNvPr id="7" name="投影片編號預留位置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aseline="0">
                <a:latin typeface="Microsoft JhengHei UI" panose="020B0604030504040204" pitchFamily="34" charset="-120"/>
                <a:ea typeface="Microsoft JhengHei UI" panose="020B0604030504040204" pitchFamily="34" charset="-120"/>
              </a:defRPr>
            </a:lvl1pPr>
          </a:lstStyle>
          <a:p>
            <a:fld id="{69BB1A04-13E8-48CD-97F9-AC2568E1A8D4}" type="slidenum">
              <a:rPr lang="en-US" altLang="zh-TW" noProof="1" smtClean="0"/>
              <a:pPr/>
              <a:t>‹#›</a:t>
            </a:fld>
            <a:endParaRPr lang="zh-TW" altLang="en-US" noProof="1">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baseline="0">
        <a:solidFill>
          <a:schemeClr val="tx1"/>
        </a:solidFill>
        <a:latin typeface="Microsoft JhengHei UI" panose="020B0604030504040204" pitchFamily="34" charset="-120"/>
        <a:ea typeface="Microsoft JhengHei UI" panose="020B0604030504040204" pitchFamily="34" charset="-120"/>
        <a:cs typeface="+mn-cs"/>
      </a:defRPr>
    </a:lvl1pPr>
    <a:lvl2pPr marL="457200" algn="l" defTabSz="914400" rtl="0" eaLnBrk="1" latinLnBrk="0" hangingPunct="1">
      <a:defRPr sz="1200" kern="1200" baseline="0">
        <a:solidFill>
          <a:schemeClr val="tx1"/>
        </a:solidFill>
        <a:latin typeface="Microsoft JhengHei UI" panose="020B0604030504040204" pitchFamily="34" charset="-120"/>
        <a:ea typeface="Microsoft JhengHei UI" panose="020B0604030504040204" pitchFamily="34" charset="-120"/>
        <a:cs typeface="+mn-cs"/>
      </a:defRPr>
    </a:lvl2pPr>
    <a:lvl3pPr marL="914400" algn="l" defTabSz="914400" rtl="0" eaLnBrk="1" latinLnBrk="0" hangingPunct="1">
      <a:defRPr sz="1200" kern="1200" baseline="0">
        <a:solidFill>
          <a:schemeClr val="tx1"/>
        </a:solidFill>
        <a:latin typeface="Microsoft JhengHei UI" panose="020B0604030504040204" pitchFamily="34" charset="-120"/>
        <a:ea typeface="Microsoft JhengHei UI" panose="020B0604030504040204" pitchFamily="34" charset="-120"/>
        <a:cs typeface="+mn-cs"/>
      </a:defRPr>
    </a:lvl3pPr>
    <a:lvl4pPr marL="1371600" algn="l" defTabSz="914400" rtl="0" eaLnBrk="1" latinLnBrk="0" hangingPunct="1">
      <a:defRPr sz="1200" kern="1200" baseline="0">
        <a:solidFill>
          <a:schemeClr val="tx1"/>
        </a:solidFill>
        <a:latin typeface="Microsoft JhengHei UI" panose="020B0604030504040204" pitchFamily="34" charset="-120"/>
        <a:ea typeface="Microsoft JhengHei UI" panose="020B0604030504040204" pitchFamily="34" charset="-120"/>
        <a:cs typeface="+mn-cs"/>
      </a:defRPr>
    </a:lvl4pPr>
    <a:lvl5pPr marL="1828800" algn="l" defTabSz="914400" rtl="0" eaLnBrk="1" latinLnBrk="0" hangingPunct="1">
      <a:defRPr sz="1200" kern="1200" baseline="0">
        <a:solidFill>
          <a:schemeClr val="tx1"/>
        </a:solidFill>
        <a:latin typeface="Microsoft JhengHei UI" panose="020B0604030504040204" pitchFamily="34" charset="-120"/>
        <a:ea typeface="Microsoft JhengHei UI" panose="020B0604030504040204" pitchFamily="34" charset="-12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預留位置 3"/>
          <p:cNvSpPr>
            <a:spLocks noGrp="1"/>
          </p:cNvSpPr>
          <p:nvPr>
            <p:ph type="sldNum" sz="quarter" idx="5"/>
          </p:nvPr>
        </p:nvSpPr>
        <p:spPr/>
        <p:txBody>
          <a:bodyPr rtlCol="0"/>
          <a:lstStyle/>
          <a:p>
            <a:pPr rtl="0"/>
            <a:fld id="{69BB1A04-13E8-48CD-97F9-AC2568E1A8D4}" type="slidenum">
              <a:rPr lang="en-US" altLang="zh-TW" smtClean="0">
                <a:latin typeface="Microsoft JhengHei UI" panose="020B0604030504040204" pitchFamily="34" charset="-120"/>
                <a:ea typeface="Microsoft JhengHei UI" panose="020B0604030504040204" pitchFamily="34" charset="-120"/>
              </a:rPr>
              <a:t>1</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264305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lgn="just">
              <a:buNone/>
            </a:pPr>
            <a:r>
              <a:rPr lang="zh-TW" altLang="en-US" b="0" i="0" dirty="0">
                <a:solidFill>
                  <a:schemeClr val="bg1"/>
                </a:solidFill>
                <a:effectLst/>
                <a:latin typeface="Söhne"/>
              </a:rPr>
              <a:t>傳統的線上教學中，教師往往面臨著無法直接觀察學生情感狀態的挑戰。為了改善這一情況並提供更具互動性的教學環境，我在之前的專題研究進一步拓展了人工智慧在教育領域的應用。</a:t>
            </a:r>
          </a:p>
          <a:p>
            <a:pPr marL="0" indent="0" algn="just">
              <a:buNone/>
            </a:pPr>
            <a:r>
              <a:rPr lang="zh-TW" altLang="en-US" b="0" i="0" dirty="0">
                <a:solidFill>
                  <a:schemeClr val="bg1"/>
                </a:solidFill>
                <a:effectLst/>
                <a:latin typeface="Söhne"/>
              </a:rPr>
              <a:t>本研究著重於使用</a:t>
            </a:r>
            <a:r>
              <a:rPr lang="en-US" altLang="zh-TW" b="0" i="0" dirty="0">
                <a:solidFill>
                  <a:schemeClr val="bg1"/>
                </a:solidFill>
                <a:effectLst/>
                <a:latin typeface="Söhne"/>
              </a:rPr>
              <a:t>TensorFlow</a:t>
            </a:r>
            <a:r>
              <a:rPr lang="zh-TW" altLang="en-US" b="0" i="0" dirty="0">
                <a:solidFill>
                  <a:schemeClr val="bg1"/>
                </a:solidFill>
                <a:effectLst/>
                <a:latin typeface="Söhne"/>
              </a:rPr>
              <a:t>來識別人們的情感狀態。透過深度學習模型和視覺分析技術，我能夠準確辨識學生在教學過程中所表現出的情感狀態，包括高興、悲傷、憤怒等等。這項功能的引入不僅有助於教師更好地了解學生的情感反應，也能夠提供更加個人化的教學和支援。</a:t>
            </a:r>
          </a:p>
          <a:p>
            <a:pPr marL="0" indent="0" algn="just">
              <a:buNone/>
            </a:pPr>
            <a:r>
              <a:rPr lang="zh-TW" altLang="en-US" b="0" i="0" dirty="0">
                <a:solidFill>
                  <a:schemeClr val="bg1"/>
                </a:solidFill>
                <a:effectLst/>
                <a:latin typeface="Söhne"/>
              </a:rPr>
              <a:t>此外，我的研究還探索了一些新的延伸主題。我進行了情感狀態和學習成效之間的關聯性研究，以深入了解情感狀態對學習表現的影響。同時，我也研究了如何根據學生的情感狀態調整教學策略，以提高學習效果和學習動機。</a:t>
            </a:r>
          </a:p>
          <a:p>
            <a:pPr marL="0" indent="0" algn="just">
              <a:buNone/>
            </a:pPr>
            <a:r>
              <a:rPr lang="zh-TW" altLang="en-US" b="0" i="0" dirty="0">
                <a:solidFill>
                  <a:schemeClr val="bg1"/>
                </a:solidFill>
                <a:effectLst/>
                <a:latin typeface="Söhne"/>
              </a:rPr>
              <a:t>這些新功能和延伸主題將為教育界帶來全新的可能性，同時推動線上教學的發展。我相信，透過運用人工智慧技術，特別是</a:t>
            </a:r>
            <a:r>
              <a:rPr lang="en-US" altLang="zh-TW" b="0" i="0" dirty="0">
                <a:solidFill>
                  <a:schemeClr val="bg1"/>
                </a:solidFill>
                <a:effectLst/>
                <a:latin typeface="Söhne"/>
              </a:rPr>
              <a:t>TensorFlow</a:t>
            </a:r>
            <a:r>
              <a:rPr lang="zh-TW" altLang="en-US" b="0" i="0" dirty="0">
                <a:solidFill>
                  <a:schemeClr val="bg1"/>
                </a:solidFill>
                <a:effectLst/>
                <a:latin typeface="Söhne"/>
              </a:rPr>
              <a:t>在情感識別上的應用，我可以創造一個更具人性化和有效的教學環境，從而提升學生的學習體驗和成效。</a:t>
            </a:r>
          </a:p>
          <a:p>
            <a:pPr marL="0" indent="0" algn="just">
              <a:buNone/>
            </a:pPr>
            <a:endParaRPr lang="zh-TW" altLang="en-US" b="0" i="0" dirty="0">
              <a:solidFill>
                <a:schemeClr val="bg1"/>
              </a:solidFill>
              <a:effectLst/>
              <a:latin typeface="Söhne"/>
            </a:endParaRPr>
          </a:p>
        </p:txBody>
      </p:sp>
      <p:sp>
        <p:nvSpPr>
          <p:cNvPr id="4" name="投影片編號版面配置區 3"/>
          <p:cNvSpPr>
            <a:spLocks noGrp="1"/>
          </p:cNvSpPr>
          <p:nvPr>
            <p:ph type="sldNum" sz="quarter" idx="5"/>
          </p:nvPr>
        </p:nvSpPr>
        <p:spPr/>
        <p:txBody>
          <a:bodyPr/>
          <a:lstStyle/>
          <a:p>
            <a:fld id="{69BB1A04-13E8-48CD-97F9-AC2568E1A8D4}" type="slidenum">
              <a:rPr lang="en-US" altLang="zh-TW" noProof="1" smtClean="0"/>
              <a:pPr/>
              <a:t>2</a:t>
            </a:fld>
            <a:endParaRPr lang="zh-TW" altLang="en-US" noProof="1">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039108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 </a:t>
            </a:r>
            <a:r>
              <a:rPr lang="en-US" altLang="zh-TW" dirty="0"/>
              <a:t>train </a:t>
            </a:r>
            <a:r>
              <a:rPr lang="zh-TW" altLang="en-US" dirty="0"/>
              <a:t>資料集中找到屬於 </a:t>
            </a:r>
            <a:r>
              <a:rPr lang="en-US" altLang="zh-TW" dirty="0"/>
              <a:t>7 </a:t>
            </a:r>
            <a:r>
              <a:rPr lang="zh-TW" altLang="en-US" dirty="0"/>
              <a:t>個類的 </a:t>
            </a:r>
            <a:r>
              <a:rPr lang="en-US" altLang="zh-TW" dirty="0"/>
              <a:t>28821 </a:t>
            </a:r>
            <a:r>
              <a:rPr lang="zh-TW" altLang="en-US" dirty="0"/>
              <a:t>張圖片。</a:t>
            </a:r>
          </a:p>
          <a:p>
            <a:r>
              <a:rPr lang="zh-TW" altLang="en-US" dirty="0"/>
              <a:t>在驗證資料集中找到屬於 </a:t>
            </a:r>
            <a:r>
              <a:rPr lang="en-US" altLang="zh-TW" dirty="0"/>
              <a:t>7 </a:t>
            </a:r>
            <a:r>
              <a:rPr lang="zh-TW" altLang="en-US" dirty="0"/>
              <a:t>個類別的 </a:t>
            </a:r>
            <a:r>
              <a:rPr lang="en-US" altLang="zh-TW" dirty="0"/>
              <a:t>7066 </a:t>
            </a:r>
            <a:r>
              <a:rPr lang="zh-TW" altLang="en-US" dirty="0"/>
              <a:t>張圖像。</a:t>
            </a:r>
          </a:p>
        </p:txBody>
      </p:sp>
      <p:sp>
        <p:nvSpPr>
          <p:cNvPr id="4" name="投影片編號版面配置區 3"/>
          <p:cNvSpPr>
            <a:spLocks noGrp="1"/>
          </p:cNvSpPr>
          <p:nvPr>
            <p:ph type="sldNum" sz="quarter" idx="5"/>
          </p:nvPr>
        </p:nvSpPr>
        <p:spPr/>
        <p:txBody>
          <a:bodyPr/>
          <a:lstStyle/>
          <a:p>
            <a:fld id="{69BB1A04-13E8-48CD-97F9-AC2568E1A8D4}" type="slidenum">
              <a:rPr lang="en-US" altLang="zh-TW" noProof="1" smtClean="0"/>
              <a:pPr/>
              <a:t>3</a:t>
            </a:fld>
            <a:endParaRPr lang="zh-TW" altLang="en-US" noProof="1">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179328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gn="l"/>
            <a:r>
              <a:rPr lang="en-US" altLang="zh-TW" b="0" i="0" dirty="0">
                <a:solidFill>
                  <a:srgbClr val="D1D5DB"/>
                </a:solidFill>
                <a:effectLst/>
                <a:latin typeface="Söhne"/>
              </a:rPr>
              <a:t>1. </a:t>
            </a:r>
            <a:r>
              <a:rPr lang="zh-TW" altLang="en-US" b="0" i="0" dirty="0">
                <a:solidFill>
                  <a:srgbClr val="D1D5DB"/>
                </a:solidFill>
                <a:effectLst/>
                <a:latin typeface="Söhne"/>
              </a:rPr>
              <a:t>我的模型結構包含了卷積層、批量標準化層、最大池化層、</a:t>
            </a:r>
            <a:r>
              <a:rPr lang="en-US" altLang="zh-TW" b="0" i="0" dirty="0">
                <a:solidFill>
                  <a:srgbClr val="D1D5DB"/>
                </a:solidFill>
                <a:effectLst/>
                <a:latin typeface="Söhne"/>
              </a:rPr>
              <a:t>Dropout</a:t>
            </a:r>
            <a:r>
              <a:rPr lang="zh-TW" altLang="en-US" b="0" i="0" dirty="0">
                <a:solidFill>
                  <a:srgbClr val="D1D5DB"/>
                </a:solidFill>
                <a:effectLst/>
                <a:latin typeface="Söhne"/>
              </a:rPr>
              <a:t>層和全連接層。模型以一個</a:t>
            </a:r>
            <a:r>
              <a:rPr lang="en-US" altLang="zh-TW" b="0" i="0" dirty="0">
                <a:solidFill>
                  <a:srgbClr val="D1D5DB"/>
                </a:solidFill>
                <a:effectLst/>
                <a:latin typeface="Söhne"/>
              </a:rPr>
              <a:t>Conv2D</a:t>
            </a:r>
            <a:r>
              <a:rPr lang="zh-TW" altLang="en-US" b="0" i="0" dirty="0">
                <a:solidFill>
                  <a:srgbClr val="D1D5DB"/>
                </a:solidFill>
                <a:effectLst/>
                <a:latin typeface="Söhne"/>
              </a:rPr>
              <a:t>層作為起始，接著使用了多個卷積層和池化層來提取圖像特徵。接下來，透過批量標準化和</a:t>
            </a:r>
            <a:r>
              <a:rPr lang="en-US" altLang="zh-TW" b="0" i="0" dirty="0">
                <a:solidFill>
                  <a:srgbClr val="D1D5DB"/>
                </a:solidFill>
                <a:effectLst/>
                <a:latin typeface="Söhne"/>
              </a:rPr>
              <a:t>Dropout</a:t>
            </a:r>
            <a:r>
              <a:rPr lang="zh-TW" altLang="en-US" b="0" i="0" dirty="0">
                <a:solidFill>
                  <a:srgbClr val="D1D5DB"/>
                </a:solidFill>
                <a:effectLst/>
                <a:latin typeface="Söhne"/>
              </a:rPr>
              <a:t>層來正規化和避免過擬合。最後，將特徵展平後，通過全連接層進行情感分類。整個模型共有</a:t>
            </a:r>
            <a:r>
              <a:rPr lang="en-US" altLang="zh-TW" b="0" i="0" dirty="0">
                <a:solidFill>
                  <a:srgbClr val="D1D5DB"/>
                </a:solidFill>
                <a:effectLst/>
                <a:latin typeface="Söhne"/>
              </a:rPr>
              <a:t>2,381,575</a:t>
            </a:r>
            <a:r>
              <a:rPr lang="zh-TW" altLang="en-US" b="0" i="0" dirty="0">
                <a:solidFill>
                  <a:srgbClr val="D1D5DB"/>
                </a:solidFill>
                <a:effectLst/>
                <a:latin typeface="Söhne"/>
              </a:rPr>
              <a:t>個參數。</a:t>
            </a:r>
            <a:br>
              <a:rPr lang="en-US" altLang="zh-TW" b="0" i="0" dirty="0">
                <a:solidFill>
                  <a:srgbClr val="D1D5DB"/>
                </a:solidFill>
                <a:effectLst/>
                <a:latin typeface="Söhne"/>
              </a:rPr>
            </a:br>
            <a:r>
              <a:rPr lang="zh-TW" altLang="en-US" b="0" i="0" dirty="0">
                <a:solidFill>
                  <a:srgbClr val="D1D5DB"/>
                </a:solidFill>
                <a:effectLst/>
                <a:latin typeface="Söhne"/>
              </a:rPr>
              <a:t>在本研究中，我設定了</a:t>
            </a:r>
            <a:r>
              <a:rPr lang="en-US" altLang="zh-TW" b="0" i="0" dirty="0">
                <a:solidFill>
                  <a:srgbClr val="D1D5DB"/>
                </a:solidFill>
                <a:effectLst/>
                <a:latin typeface="Söhne"/>
              </a:rPr>
              <a:t>”epochs”</a:t>
            </a:r>
            <a:r>
              <a:rPr lang="zh-TW" altLang="en-US" b="0" i="0" dirty="0">
                <a:solidFill>
                  <a:srgbClr val="D1D5DB"/>
                </a:solidFill>
                <a:effectLst/>
                <a:latin typeface="Söhne"/>
              </a:rPr>
              <a:t>為</a:t>
            </a:r>
            <a:r>
              <a:rPr lang="en-US" altLang="zh-TW" b="0" i="0" dirty="0">
                <a:solidFill>
                  <a:srgbClr val="D1D5DB"/>
                </a:solidFill>
                <a:effectLst/>
                <a:latin typeface="Söhne"/>
              </a:rPr>
              <a:t>27</a:t>
            </a:r>
            <a:r>
              <a:rPr lang="zh-TW" altLang="en-US" b="0" i="0" dirty="0">
                <a:solidFill>
                  <a:srgbClr val="D1D5DB"/>
                </a:solidFill>
                <a:effectLst/>
                <a:latin typeface="Söhne"/>
              </a:rPr>
              <a:t>，</a:t>
            </a:r>
            <a:r>
              <a:rPr lang="en-US" altLang="zh-TW" b="0" i="0" dirty="0">
                <a:solidFill>
                  <a:srgbClr val="D1D5DB"/>
                </a:solidFill>
                <a:effectLst/>
                <a:latin typeface="Söhne"/>
              </a:rPr>
              <a:t>”</a:t>
            </a:r>
            <a:r>
              <a:rPr lang="en-US" altLang="zh-TW" b="0" i="0" dirty="0" err="1">
                <a:solidFill>
                  <a:srgbClr val="D1D5DB"/>
                </a:solidFill>
                <a:effectLst/>
                <a:latin typeface="Söhne"/>
              </a:rPr>
              <a:t>steps_per_epoch</a:t>
            </a:r>
            <a:r>
              <a:rPr lang="en-US" altLang="zh-TW" b="0" i="0" dirty="0">
                <a:solidFill>
                  <a:srgbClr val="D1D5DB"/>
                </a:solidFill>
                <a:effectLst/>
                <a:latin typeface="Söhne"/>
              </a:rPr>
              <a:t>”</a:t>
            </a:r>
            <a:r>
              <a:rPr lang="zh-TW" altLang="en-US" b="0" i="0" dirty="0">
                <a:solidFill>
                  <a:srgbClr val="D1D5DB"/>
                </a:solidFill>
                <a:effectLst/>
                <a:latin typeface="Söhne"/>
              </a:rPr>
              <a:t>和</a:t>
            </a:r>
            <a:r>
              <a:rPr lang="en-US" altLang="zh-TW" b="0" i="0" dirty="0">
                <a:solidFill>
                  <a:srgbClr val="D1D5DB"/>
                </a:solidFill>
                <a:effectLst/>
                <a:latin typeface="Söhne"/>
              </a:rPr>
              <a:t>”</a:t>
            </a:r>
            <a:r>
              <a:rPr lang="en-US" altLang="zh-TW" b="0" i="0" dirty="0" err="1">
                <a:solidFill>
                  <a:srgbClr val="D1D5DB"/>
                </a:solidFill>
                <a:effectLst/>
                <a:latin typeface="Söhne"/>
              </a:rPr>
              <a:t>testing_steps</a:t>
            </a:r>
            <a:r>
              <a:rPr lang="en-US" altLang="zh-TW" b="0" i="0" dirty="0">
                <a:solidFill>
                  <a:srgbClr val="D1D5DB"/>
                </a:solidFill>
                <a:effectLst/>
                <a:latin typeface="Söhne"/>
              </a:rPr>
              <a:t>”</a:t>
            </a:r>
            <a:r>
              <a:rPr lang="zh-TW" altLang="en-US" b="0" i="0" dirty="0">
                <a:solidFill>
                  <a:srgbClr val="D1D5DB"/>
                </a:solidFill>
                <a:effectLst/>
                <a:latin typeface="Söhne"/>
              </a:rPr>
              <a:t>根據資料集大小和批次大小計算得出。同時，使用了</a:t>
            </a:r>
            <a:r>
              <a:rPr lang="en-US" altLang="zh-TW" b="0" i="0" dirty="0">
                <a:solidFill>
                  <a:srgbClr val="D1D5DB"/>
                </a:solidFill>
                <a:effectLst/>
                <a:latin typeface="Söhne"/>
              </a:rPr>
              <a:t>”</a:t>
            </a:r>
            <a:r>
              <a:rPr lang="en-US" altLang="zh-TW" b="0" i="0" dirty="0" err="1">
                <a:solidFill>
                  <a:srgbClr val="D1D5DB"/>
                </a:solidFill>
                <a:effectLst/>
                <a:latin typeface="Söhne"/>
              </a:rPr>
              <a:t>ModelCheckpoint</a:t>
            </a:r>
            <a:r>
              <a:rPr lang="en-US" altLang="zh-TW" b="0" i="0" dirty="0">
                <a:solidFill>
                  <a:srgbClr val="D1D5DB"/>
                </a:solidFill>
                <a:effectLst/>
                <a:latin typeface="Söhne"/>
              </a:rPr>
              <a:t>”</a:t>
            </a:r>
            <a:r>
              <a:rPr lang="zh-TW" altLang="en-US" b="0" i="0" dirty="0">
                <a:solidFill>
                  <a:srgbClr val="D1D5DB"/>
                </a:solidFill>
                <a:effectLst/>
                <a:latin typeface="Söhne"/>
              </a:rPr>
              <a:t>和</a:t>
            </a:r>
            <a:r>
              <a:rPr lang="en-US" altLang="zh-TW" b="0" i="0" dirty="0">
                <a:solidFill>
                  <a:srgbClr val="D1D5DB"/>
                </a:solidFill>
                <a:effectLst/>
                <a:latin typeface="Söhne"/>
              </a:rPr>
              <a:t>”</a:t>
            </a:r>
            <a:r>
              <a:rPr lang="en-US" altLang="zh-TW" b="0" i="0" dirty="0" err="1">
                <a:solidFill>
                  <a:srgbClr val="D1D5DB"/>
                </a:solidFill>
                <a:effectLst/>
                <a:latin typeface="Söhne"/>
              </a:rPr>
              <a:t>ReduceLROnPlateau</a:t>
            </a:r>
            <a:r>
              <a:rPr lang="en-US" altLang="zh-TW" b="0" i="0" dirty="0">
                <a:solidFill>
                  <a:srgbClr val="D1D5DB"/>
                </a:solidFill>
                <a:effectLst/>
                <a:latin typeface="Söhne"/>
              </a:rPr>
              <a:t>”</a:t>
            </a:r>
            <a:r>
              <a:rPr lang="zh-TW" altLang="en-US" b="0" i="0" dirty="0">
                <a:solidFill>
                  <a:srgbClr val="D1D5DB"/>
                </a:solidFill>
                <a:effectLst/>
                <a:latin typeface="Söhne"/>
              </a:rPr>
              <a:t>回調函數來監控模型性能。</a:t>
            </a:r>
            <a:endParaRPr lang="en-US" altLang="zh-TW" b="0" i="0" dirty="0">
              <a:solidFill>
                <a:srgbClr val="D1D5DB"/>
              </a:solidFill>
              <a:effectLst/>
              <a:latin typeface="Söhne"/>
            </a:endParaRPr>
          </a:p>
          <a:p>
            <a:pPr algn="l"/>
            <a:r>
              <a:rPr lang="en-US" altLang="zh-TW" b="0" i="0" dirty="0">
                <a:solidFill>
                  <a:srgbClr val="D1D5DB"/>
                </a:solidFill>
                <a:effectLst/>
                <a:latin typeface="Söhne"/>
              </a:rPr>
              <a:t>2. </a:t>
            </a:r>
            <a:r>
              <a:rPr lang="zh-TW" altLang="en-US" b="0" i="0" dirty="0">
                <a:solidFill>
                  <a:srgbClr val="D1D5DB"/>
                </a:solidFill>
                <a:effectLst/>
                <a:latin typeface="Söhne"/>
              </a:rPr>
              <a:t>在上方的輸出中，左側按照從頭到尾的順序列出了每一層的信息。第一層位於頂部，最後一層位於底部。請注意，輸入層在這裡不顯示。</a:t>
            </a:r>
          </a:p>
          <a:p>
            <a:pPr algn="l"/>
            <a:r>
              <a:rPr lang="zh-TW" altLang="en-US" b="0" i="0" dirty="0">
                <a:solidFill>
                  <a:srgbClr val="D1D5DB"/>
                </a:solidFill>
                <a:effectLst/>
                <a:latin typeface="Söhne"/>
              </a:rPr>
              <a:t>在中間列中，可以看到每一層的輸出形狀。例如，這表示在執行第一次卷積操作後的特徵圖的尺寸。特徵圖的大小為</a:t>
            </a:r>
            <a:r>
              <a:rPr lang="en-US" altLang="zh-TW" b="0" i="0" dirty="0">
                <a:solidFill>
                  <a:srgbClr val="D1D5DB"/>
                </a:solidFill>
                <a:effectLst/>
                <a:latin typeface="Söhne"/>
              </a:rPr>
              <a:t>14x14</a:t>
            </a:r>
            <a:r>
              <a:rPr lang="zh-TW" altLang="en-US" b="0" i="0" dirty="0">
                <a:solidFill>
                  <a:srgbClr val="D1D5DB"/>
                </a:solidFill>
                <a:effectLst/>
                <a:latin typeface="Söhne"/>
              </a:rPr>
              <a:t>，深度為</a:t>
            </a:r>
            <a:r>
              <a:rPr lang="en-US" altLang="zh-TW" b="0" i="0" dirty="0">
                <a:solidFill>
                  <a:srgbClr val="D1D5DB"/>
                </a:solidFill>
                <a:effectLst/>
                <a:latin typeface="Söhne"/>
              </a:rPr>
              <a:t>16</a:t>
            </a:r>
            <a:r>
              <a:rPr lang="zh-TW" altLang="en-US" b="0" i="0" dirty="0">
                <a:solidFill>
                  <a:srgbClr val="D1D5DB"/>
                </a:solidFill>
                <a:effectLst/>
                <a:latin typeface="Söhne"/>
              </a:rPr>
              <a:t>，因為使用了</a:t>
            </a:r>
            <a:r>
              <a:rPr lang="en-US" altLang="zh-TW" b="0" i="0" dirty="0">
                <a:solidFill>
                  <a:srgbClr val="D1D5DB"/>
                </a:solidFill>
                <a:effectLst/>
                <a:latin typeface="Söhne"/>
              </a:rPr>
              <a:t>16</a:t>
            </a:r>
            <a:r>
              <a:rPr lang="zh-TW" altLang="en-US" b="0" i="0" dirty="0">
                <a:solidFill>
                  <a:srgbClr val="D1D5DB"/>
                </a:solidFill>
                <a:effectLst/>
                <a:latin typeface="Söhne"/>
              </a:rPr>
              <a:t>個濾波器。元組中的第一個值為</a:t>
            </a:r>
            <a:r>
              <a:rPr lang="en-US" altLang="zh-TW" b="0" i="0" dirty="0">
                <a:solidFill>
                  <a:srgbClr val="D1D5DB"/>
                </a:solidFill>
                <a:effectLst/>
                <a:latin typeface="Söhne"/>
              </a:rPr>
              <a:t>None</a:t>
            </a:r>
            <a:r>
              <a:rPr lang="zh-TW" altLang="en-US" b="0" i="0" dirty="0">
                <a:solidFill>
                  <a:srgbClr val="D1D5DB"/>
                </a:solidFill>
                <a:effectLst/>
                <a:latin typeface="Söhne"/>
              </a:rPr>
              <a:t>，表示訓練實例的數量（批量大小）。這個值的確切值將在輸入數據被餵給模型第一個</a:t>
            </a:r>
            <a:r>
              <a:rPr lang="en-US" altLang="zh-TW" b="0" i="0" dirty="0">
                <a:solidFill>
                  <a:srgbClr val="D1D5DB"/>
                </a:solidFill>
                <a:effectLst/>
                <a:latin typeface="Söhne"/>
              </a:rPr>
              <a:t>Conv2D</a:t>
            </a:r>
            <a:r>
              <a:rPr lang="zh-TW" altLang="en-US" b="0" i="0" dirty="0">
                <a:solidFill>
                  <a:srgbClr val="D1D5DB"/>
                </a:solidFill>
                <a:effectLst/>
                <a:latin typeface="Söhne"/>
              </a:rPr>
              <a:t>層的輸出形狀為</a:t>
            </a:r>
            <a:r>
              <a:rPr lang="en-US" altLang="zh-TW" b="0" i="0" dirty="0">
                <a:solidFill>
                  <a:srgbClr val="D1D5DB"/>
                </a:solidFill>
                <a:effectLst/>
                <a:latin typeface="Söhne"/>
              </a:rPr>
              <a:t>(None, 48, 48, 32)</a:t>
            </a:r>
            <a:r>
              <a:rPr lang="zh-TW" altLang="en-US" b="0" i="0" dirty="0">
                <a:solidFill>
                  <a:srgbClr val="D1D5DB"/>
                </a:solidFill>
                <a:effectLst/>
                <a:latin typeface="Söhne"/>
              </a:rPr>
              <a:t>，後確定。現在，它綁定為</a:t>
            </a:r>
            <a:r>
              <a:rPr lang="en-US" altLang="zh-TW" b="0" i="0" dirty="0">
                <a:solidFill>
                  <a:srgbClr val="D1D5DB"/>
                </a:solidFill>
                <a:effectLst/>
                <a:latin typeface="Söhne"/>
              </a:rPr>
              <a:t>None</a:t>
            </a:r>
            <a:r>
              <a:rPr lang="zh-TW" altLang="en-US" b="0" i="0" dirty="0">
                <a:solidFill>
                  <a:srgbClr val="D1D5DB"/>
                </a:solidFill>
                <a:effectLst/>
                <a:latin typeface="Söhne"/>
              </a:rPr>
              <a:t>。</a:t>
            </a:r>
          </a:p>
          <a:p>
            <a:pPr algn="l"/>
            <a:r>
              <a:rPr lang="zh-TW" altLang="en-US" b="0" i="0" dirty="0">
                <a:solidFill>
                  <a:srgbClr val="D1D5DB"/>
                </a:solidFill>
                <a:effectLst/>
                <a:latin typeface="Söhne"/>
              </a:rPr>
              <a:t>右列包含每一層中涉及的參數數量。請注意，池化層和展平層沒有參數！</a:t>
            </a:r>
          </a:p>
          <a:p>
            <a:pPr algn="l"/>
            <a:r>
              <a:rPr lang="zh-TW" altLang="en-US" b="0" i="0" dirty="0">
                <a:solidFill>
                  <a:srgbClr val="D1D5DB"/>
                </a:solidFill>
                <a:effectLst/>
                <a:latin typeface="Söhne"/>
              </a:rPr>
              <a:t>展平層的形狀為</a:t>
            </a:r>
            <a:r>
              <a:rPr lang="en-US" altLang="zh-TW" b="0" i="0" dirty="0">
                <a:solidFill>
                  <a:srgbClr val="D1D5DB"/>
                </a:solidFill>
                <a:effectLst/>
                <a:latin typeface="Söhne"/>
              </a:rPr>
              <a:t>(None, 9216)</a:t>
            </a:r>
            <a:r>
              <a:rPr lang="zh-TW" altLang="en-US" b="0" i="0" dirty="0">
                <a:solidFill>
                  <a:srgbClr val="D1D5DB"/>
                </a:solidFill>
                <a:effectLst/>
                <a:latin typeface="Söhne"/>
              </a:rPr>
              <a:t>。這意味著</a:t>
            </a:r>
            <a:r>
              <a:rPr lang="en-US" altLang="zh-TW" b="0" i="0" dirty="0">
                <a:solidFill>
                  <a:srgbClr val="D1D5DB"/>
                </a:solidFill>
                <a:effectLst/>
                <a:latin typeface="Söhne"/>
              </a:rPr>
              <a:t>MLP</a:t>
            </a:r>
            <a:r>
              <a:rPr lang="zh-TW" altLang="en-US" b="0" i="0" dirty="0">
                <a:solidFill>
                  <a:srgbClr val="D1D5DB"/>
                </a:solidFill>
                <a:effectLst/>
                <a:latin typeface="Söhne"/>
              </a:rPr>
              <a:t>部分的輸入層形狀為</a:t>
            </a:r>
            <a:r>
              <a:rPr lang="en-US" altLang="zh-TW" b="0" i="0" dirty="0">
                <a:solidFill>
                  <a:srgbClr val="D1D5DB"/>
                </a:solidFill>
                <a:effectLst/>
                <a:latin typeface="Söhne"/>
              </a:rPr>
              <a:t>(9216, )</a:t>
            </a:r>
            <a:r>
              <a:rPr lang="zh-TW" altLang="en-US" b="0" i="0" dirty="0">
                <a:solidFill>
                  <a:srgbClr val="D1D5DB"/>
                </a:solidFill>
                <a:effectLst/>
                <a:latin typeface="Söhne"/>
              </a:rPr>
              <a:t>。</a:t>
            </a:r>
          </a:p>
          <a:p>
            <a:pPr algn="l"/>
            <a:r>
              <a:rPr lang="zh-TW" altLang="en-US" b="0" i="0" dirty="0">
                <a:solidFill>
                  <a:srgbClr val="D1D5DB"/>
                </a:solidFill>
                <a:effectLst/>
                <a:latin typeface="Söhne"/>
              </a:rPr>
              <a:t>輸出底部顯示了網絡中的總參數數量。</a:t>
            </a:r>
          </a:p>
          <a:p>
            <a:pPr algn="l"/>
            <a:endParaRPr lang="zh-TW" altLang="en-US" dirty="0"/>
          </a:p>
        </p:txBody>
      </p:sp>
      <p:sp>
        <p:nvSpPr>
          <p:cNvPr id="4" name="投影片編號版面配置區 3"/>
          <p:cNvSpPr>
            <a:spLocks noGrp="1"/>
          </p:cNvSpPr>
          <p:nvPr>
            <p:ph type="sldNum" sz="quarter" idx="5"/>
          </p:nvPr>
        </p:nvSpPr>
        <p:spPr/>
        <p:txBody>
          <a:bodyPr/>
          <a:lstStyle/>
          <a:p>
            <a:fld id="{69BB1A04-13E8-48CD-97F9-AC2568E1A8D4}" type="slidenum">
              <a:rPr lang="en-US" altLang="zh-TW" noProof="1" smtClean="0"/>
              <a:pPr/>
              <a:t>4</a:t>
            </a:fld>
            <a:endParaRPr lang="zh-TW" altLang="en-US" noProof="1">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4262385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gn="l"/>
            <a:r>
              <a:rPr lang="en-US" altLang="zh-TW" b="0" i="0" dirty="0">
                <a:solidFill>
                  <a:srgbClr val="D1D5DB"/>
                </a:solidFill>
                <a:effectLst/>
                <a:latin typeface="Söhne"/>
              </a:rPr>
              <a:t>1. </a:t>
            </a:r>
            <a:r>
              <a:rPr lang="zh-TW" altLang="en-US" b="0" i="0" dirty="0">
                <a:solidFill>
                  <a:srgbClr val="D1D5DB"/>
                </a:solidFill>
                <a:effectLst/>
                <a:latin typeface="Söhne"/>
              </a:rPr>
              <a:t>我的模型結構包含了卷積層、批量標準化層、最大池化層、</a:t>
            </a:r>
            <a:r>
              <a:rPr lang="en-US" altLang="zh-TW" b="0" i="0" dirty="0">
                <a:solidFill>
                  <a:srgbClr val="D1D5DB"/>
                </a:solidFill>
                <a:effectLst/>
                <a:latin typeface="Söhne"/>
              </a:rPr>
              <a:t>Dropout</a:t>
            </a:r>
            <a:r>
              <a:rPr lang="zh-TW" altLang="en-US" b="0" i="0" dirty="0">
                <a:solidFill>
                  <a:srgbClr val="D1D5DB"/>
                </a:solidFill>
                <a:effectLst/>
                <a:latin typeface="Söhne"/>
              </a:rPr>
              <a:t>層和全連接層。模型以一個</a:t>
            </a:r>
            <a:r>
              <a:rPr lang="en-US" altLang="zh-TW" b="0" i="0" dirty="0">
                <a:solidFill>
                  <a:srgbClr val="D1D5DB"/>
                </a:solidFill>
                <a:effectLst/>
                <a:latin typeface="Söhne"/>
              </a:rPr>
              <a:t>Conv2D</a:t>
            </a:r>
            <a:r>
              <a:rPr lang="zh-TW" altLang="en-US" b="0" i="0" dirty="0">
                <a:solidFill>
                  <a:srgbClr val="D1D5DB"/>
                </a:solidFill>
                <a:effectLst/>
                <a:latin typeface="Söhne"/>
              </a:rPr>
              <a:t>層作為起始，接著使用了多個卷積層和池化層來提取圖像特徵。接下來，透過批量標準化和</a:t>
            </a:r>
            <a:r>
              <a:rPr lang="en-US" altLang="zh-TW" b="0" i="0" dirty="0">
                <a:solidFill>
                  <a:srgbClr val="D1D5DB"/>
                </a:solidFill>
                <a:effectLst/>
                <a:latin typeface="Söhne"/>
              </a:rPr>
              <a:t>Dropout</a:t>
            </a:r>
            <a:r>
              <a:rPr lang="zh-TW" altLang="en-US" b="0" i="0" dirty="0">
                <a:solidFill>
                  <a:srgbClr val="D1D5DB"/>
                </a:solidFill>
                <a:effectLst/>
                <a:latin typeface="Söhne"/>
              </a:rPr>
              <a:t>層來正規化和避免過擬合。最後，將特徵展平後，通過全連接層進行情感分類。整個模型共有</a:t>
            </a:r>
            <a:r>
              <a:rPr lang="en-US" altLang="zh-TW" b="0" i="0" dirty="0">
                <a:solidFill>
                  <a:srgbClr val="D1D5DB"/>
                </a:solidFill>
                <a:effectLst/>
                <a:latin typeface="Söhne"/>
              </a:rPr>
              <a:t>2,381,575</a:t>
            </a:r>
            <a:r>
              <a:rPr lang="zh-TW" altLang="en-US" b="0" i="0" dirty="0">
                <a:solidFill>
                  <a:srgbClr val="D1D5DB"/>
                </a:solidFill>
                <a:effectLst/>
                <a:latin typeface="Söhne"/>
              </a:rPr>
              <a:t>個參數。</a:t>
            </a:r>
            <a:br>
              <a:rPr lang="en-US" altLang="zh-TW" b="0" i="0" dirty="0">
                <a:solidFill>
                  <a:srgbClr val="D1D5DB"/>
                </a:solidFill>
                <a:effectLst/>
                <a:latin typeface="Söhne"/>
              </a:rPr>
            </a:br>
            <a:r>
              <a:rPr lang="zh-TW" altLang="en-US" b="0" i="0" dirty="0">
                <a:solidFill>
                  <a:srgbClr val="D1D5DB"/>
                </a:solidFill>
                <a:effectLst/>
                <a:latin typeface="Söhne"/>
              </a:rPr>
              <a:t>在本研究中，我設定了</a:t>
            </a:r>
            <a:r>
              <a:rPr lang="en-US" altLang="zh-TW" b="0" i="0" dirty="0">
                <a:solidFill>
                  <a:srgbClr val="D1D5DB"/>
                </a:solidFill>
                <a:effectLst/>
                <a:latin typeface="Söhne"/>
              </a:rPr>
              <a:t>”epochs”</a:t>
            </a:r>
            <a:r>
              <a:rPr lang="zh-TW" altLang="en-US" b="0" i="0" dirty="0">
                <a:solidFill>
                  <a:srgbClr val="D1D5DB"/>
                </a:solidFill>
                <a:effectLst/>
                <a:latin typeface="Söhne"/>
              </a:rPr>
              <a:t>為</a:t>
            </a:r>
            <a:r>
              <a:rPr lang="en-US" altLang="zh-TW" b="0" i="0" dirty="0">
                <a:solidFill>
                  <a:srgbClr val="D1D5DB"/>
                </a:solidFill>
                <a:effectLst/>
                <a:latin typeface="Söhne"/>
              </a:rPr>
              <a:t>27</a:t>
            </a:r>
            <a:r>
              <a:rPr lang="zh-TW" altLang="en-US" b="0" i="0" dirty="0">
                <a:solidFill>
                  <a:srgbClr val="D1D5DB"/>
                </a:solidFill>
                <a:effectLst/>
                <a:latin typeface="Söhne"/>
              </a:rPr>
              <a:t>，</a:t>
            </a:r>
            <a:r>
              <a:rPr lang="en-US" altLang="zh-TW" b="0" i="0" dirty="0">
                <a:solidFill>
                  <a:srgbClr val="D1D5DB"/>
                </a:solidFill>
                <a:effectLst/>
                <a:latin typeface="Söhne"/>
              </a:rPr>
              <a:t>”</a:t>
            </a:r>
            <a:r>
              <a:rPr lang="en-US" altLang="zh-TW" b="0" i="0" dirty="0" err="1">
                <a:solidFill>
                  <a:srgbClr val="D1D5DB"/>
                </a:solidFill>
                <a:effectLst/>
                <a:latin typeface="Söhne"/>
              </a:rPr>
              <a:t>steps_per_epoch</a:t>
            </a:r>
            <a:r>
              <a:rPr lang="en-US" altLang="zh-TW" b="0" i="0" dirty="0">
                <a:solidFill>
                  <a:srgbClr val="D1D5DB"/>
                </a:solidFill>
                <a:effectLst/>
                <a:latin typeface="Söhne"/>
              </a:rPr>
              <a:t>”</a:t>
            </a:r>
            <a:r>
              <a:rPr lang="zh-TW" altLang="en-US" b="0" i="0" dirty="0">
                <a:solidFill>
                  <a:srgbClr val="D1D5DB"/>
                </a:solidFill>
                <a:effectLst/>
                <a:latin typeface="Söhne"/>
              </a:rPr>
              <a:t>和</a:t>
            </a:r>
            <a:r>
              <a:rPr lang="en-US" altLang="zh-TW" b="0" i="0" dirty="0">
                <a:solidFill>
                  <a:srgbClr val="D1D5DB"/>
                </a:solidFill>
                <a:effectLst/>
                <a:latin typeface="Söhne"/>
              </a:rPr>
              <a:t>”</a:t>
            </a:r>
            <a:r>
              <a:rPr lang="en-US" altLang="zh-TW" b="0" i="0" dirty="0" err="1">
                <a:solidFill>
                  <a:srgbClr val="D1D5DB"/>
                </a:solidFill>
                <a:effectLst/>
                <a:latin typeface="Söhne"/>
              </a:rPr>
              <a:t>testing_steps</a:t>
            </a:r>
            <a:r>
              <a:rPr lang="en-US" altLang="zh-TW" b="0" i="0" dirty="0">
                <a:solidFill>
                  <a:srgbClr val="D1D5DB"/>
                </a:solidFill>
                <a:effectLst/>
                <a:latin typeface="Söhne"/>
              </a:rPr>
              <a:t>”</a:t>
            </a:r>
            <a:r>
              <a:rPr lang="zh-TW" altLang="en-US" b="0" i="0" dirty="0">
                <a:solidFill>
                  <a:srgbClr val="D1D5DB"/>
                </a:solidFill>
                <a:effectLst/>
                <a:latin typeface="Söhne"/>
              </a:rPr>
              <a:t>根據資料集大小和批次大小計算得出。同時，使用了</a:t>
            </a:r>
            <a:r>
              <a:rPr lang="en-US" altLang="zh-TW" b="0" i="0" dirty="0">
                <a:solidFill>
                  <a:srgbClr val="D1D5DB"/>
                </a:solidFill>
                <a:effectLst/>
                <a:latin typeface="Söhne"/>
              </a:rPr>
              <a:t>”</a:t>
            </a:r>
            <a:r>
              <a:rPr lang="en-US" altLang="zh-TW" b="0" i="0" dirty="0" err="1">
                <a:solidFill>
                  <a:srgbClr val="D1D5DB"/>
                </a:solidFill>
                <a:effectLst/>
                <a:latin typeface="Söhne"/>
              </a:rPr>
              <a:t>ModelCheckpoint</a:t>
            </a:r>
            <a:r>
              <a:rPr lang="en-US" altLang="zh-TW" b="0" i="0" dirty="0">
                <a:solidFill>
                  <a:srgbClr val="D1D5DB"/>
                </a:solidFill>
                <a:effectLst/>
                <a:latin typeface="Söhne"/>
              </a:rPr>
              <a:t>”</a:t>
            </a:r>
            <a:r>
              <a:rPr lang="zh-TW" altLang="en-US" b="0" i="0" dirty="0">
                <a:solidFill>
                  <a:srgbClr val="D1D5DB"/>
                </a:solidFill>
                <a:effectLst/>
                <a:latin typeface="Söhne"/>
              </a:rPr>
              <a:t>和</a:t>
            </a:r>
            <a:r>
              <a:rPr lang="en-US" altLang="zh-TW" b="0" i="0" dirty="0">
                <a:solidFill>
                  <a:srgbClr val="D1D5DB"/>
                </a:solidFill>
                <a:effectLst/>
                <a:latin typeface="Söhne"/>
              </a:rPr>
              <a:t>”</a:t>
            </a:r>
            <a:r>
              <a:rPr lang="en-US" altLang="zh-TW" b="0" i="0" dirty="0" err="1">
                <a:solidFill>
                  <a:srgbClr val="D1D5DB"/>
                </a:solidFill>
                <a:effectLst/>
                <a:latin typeface="Söhne"/>
              </a:rPr>
              <a:t>ReduceLROnPlateau</a:t>
            </a:r>
            <a:r>
              <a:rPr lang="en-US" altLang="zh-TW" b="0" i="0" dirty="0">
                <a:solidFill>
                  <a:srgbClr val="D1D5DB"/>
                </a:solidFill>
                <a:effectLst/>
                <a:latin typeface="Söhne"/>
              </a:rPr>
              <a:t>”</a:t>
            </a:r>
            <a:r>
              <a:rPr lang="zh-TW" altLang="en-US" b="0" i="0" dirty="0">
                <a:solidFill>
                  <a:srgbClr val="D1D5DB"/>
                </a:solidFill>
                <a:effectLst/>
                <a:latin typeface="Söhne"/>
              </a:rPr>
              <a:t>回調函數來監控模型性能。</a:t>
            </a:r>
            <a:endParaRPr lang="en-US" altLang="zh-TW" b="0" i="0" dirty="0">
              <a:solidFill>
                <a:srgbClr val="D1D5DB"/>
              </a:solidFill>
              <a:effectLst/>
              <a:latin typeface="Söhne"/>
            </a:endParaRPr>
          </a:p>
          <a:p>
            <a:pPr algn="l"/>
            <a:r>
              <a:rPr lang="en-US" altLang="zh-TW" b="0" i="0" dirty="0">
                <a:solidFill>
                  <a:srgbClr val="D1D5DB"/>
                </a:solidFill>
                <a:effectLst/>
                <a:latin typeface="Söhne"/>
              </a:rPr>
              <a:t>2. </a:t>
            </a:r>
            <a:r>
              <a:rPr lang="zh-TW" altLang="en-US" b="0" i="0" dirty="0">
                <a:solidFill>
                  <a:srgbClr val="D1D5DB"/>
                </a:solidFill>
                <a:effectLst/>
                <a:latin typeface="Söhne"/>
              </a:rPr>
              <a:t>在上方的輸出中，左側按照從頭到尾的順序列出了每一層的信息。第一層位於頂部，最後一層位於底部。請注意，輸入層在這裡不顯示。</a:t>
            </a:r>
          </a:p>
          <a:p>
            <a:pPr algn="l"/>
            <a:r>
              <a:rPr lang="zh-TW" altLang="en-US" b="0" i="0" dirty="0">
                <a:solidFill>
                  <a:srgbClr val="D1D5DB"/>
                </a:solidFill>
                <a:effectLst/>
                <a:latin typeface="Söhne"/>
              </a:rPr>
              <a:t>在中間列中，可以看到每一層的輸出形狀。例如，這表示在執行第一次卷積操作後的特徵圖的尺寸。特徵圖的大小為</a:t>
            </a:r>
            <a:r>
              <a:rPr lang="en-US" altLang="zh-TW" b="0" i="0" dirty="0">
                <a:solidFill>
                  <a:srgbClr val="D1D5DB"/>
                </a:solidFill>
                <a:effectLst/>
                <a:latin typeface="Söhne"/>
              </a:rPr>
              <a:t>14x14</a:t>
            </a:r>
            <a:r>
              <a:rPr lang="zh-TW" altLang="en-US" b="0" i="0" dirty="0">
                <a:solidFill>
                  <a:srgbClr val="D1D5DB"/>
                </a:solidFill>
                <a:effectLst/>
                <a:latin typeface="Söhne"/>
              </a:rPr>
              <a:t>，深度為</a:t>
            </a:r>
            <a:r>
              <a:rPr lang="en-US" altLang="zh-TW" b="0" i="0" dirty="0">
                <a:solidFill>
                  <a:srgbClr val="D1D5DB"/>
                </a:solidFill>
                <a:effectLst/>
                <a:latin typeface="Söhne"/>
              </a:rPr>
              <a:t>16</a:t>
            </a:r>
            <a:r>
              <a:rPr lang="zh-TW" altLang="en-US" b="0" i="0" dirty="0">
                <a:solidFill>
                  <a:srgbClr val="D1D5DB"/>
                </a:solidFill>
                <a:effectLst/>
                <a:latin typeface="Söhne"/>
              </a:rPr>
              <a:t>，因為使用了</a:t>
            </a:r>
            <a:r>
              <a:rPr lang="en-US" altLang="zh-TW" b="0" i="0" dirty="0">
                <a:solidFill>
                  <a:srgbClr val="D1D5DB"/>
                </a:solidFill>
                <a:effectLst/>
                <a:latin typeface="Söhne"/>
              </a:rPr>
              <a:t>16</a:t>
            </a:r>
            <a:r>
              <a:rPr lang="zh-TW" altLang="en-US" b="0" i="0" dirty="0">
                <a:solidFill>
                  <a:srgbClr val="D1D5DB"/>
                </a:solidFill>
                <a:effectLst/>
                <a:latin typeface="Söhne"/>
              </a:rPr>
              <a:t>個濾波器。元組中的第一個值為</a:t>
            </a:r>
            <a:r>
              <a:rPr lang="en-US" altLang="zh-TW" b="0" i="0" dirty="0">
                <a:solidFill>
                  <a:srgbClr val="D1D5DB"/>
                </a:solidFill>
                <a:effectLst/>
                <a:latin typeface="Söhne"/>
              </a:rPr>
              <a:t>None</a:t>
            </a:r>
            <a:r>
              <a:rPr lang="zh-TW" altLang="en-US" b="0" i="0" dirty="0">
                <a:solidFill>
                  <a:srgbClr val="D1D5DB"/>
                </a:solidFill>
                <a:effectLst/>
                <a:latin typeface="Söhne"/>
              </a:rPr>
              <a:t>，表示訓練實例的數量（批量大小）。這個值的確切值將在輸入數據被餵給模型第一個</a:t>
            </a:r>
            <a:r>
              <a:rPr lang="en-US" altLang="zh-TW" b="0" i="0" dirty="0">
                <a:solidFill>
                  <a:srgbClr val="D1D5DB"/>
                </a:solidFill>
                <a:effectLst/>
                <a:latin typeface="Söhne"/>
              </a:rPr>
              <a:t>Conv2D</a:t>
            </a:r>
            <a:r>
              <a:rPr lang="zh-TW" altLang="en-US" b="0" i="0" dirty="0">
                <a:solidFill>
                  <a:srgbClr val="D1D5DB"/>
                </a:solidFill>
                <a:effectLst/>
                <a:latin typeface="Söhne"/>
              </a:rPr>
              <a:t>層的輸出形狀為</a:t>
            </a:r>
            <a:r>
              <a:rPr lang="en-US" altLang="zh-TW" b="0" i="0" dirty="0">
                <a:solidFill>
                  <a:srgbClr val="D1D5DB"/>
                </a:solidFill>
                <a:effectLst/>
                <a:latin typeface="Söhne"/>
              </a:rPr>
              <a:t>(None, 48, 48, 32)</a:t>
            </a:r>
            <a:r>
              <a:rPr lang="zh-TW" altLang="en-US" b="0" i="0" dirty="0">
                <a:solidFill>
                  <a:srgbClr val="D1D5DB"/>
                </a:solidFill>
                <a:effectLst/>
                <a:latin typeface="Söhne"/>
              </a:rPr>
              <a:t>，後確定。現在，它綁定為</a:t>
            </a:r>
            <a:r>
              <a:rPr lang="en-US" altLang="zh-TW" b="0" i="0" dirty="0">
                <a:solidFill>
                  <a:srgbClr val="D1D5DB"/>
                </a:solidFill>
                <a:effectLst/>
                <a:latin typeface="Söhne"/>
              </a:rPr>
              <a:t>None</a:t>
            </a:r>
            <a:r>
              <a:rPr lang="zh-TW" altLang="en-US" b="0" i="0" dirty="0">
                <a:solidFill>
                  <a:srgbClr val="D1D5DB"/>
                </a:solidFill>
                <a:effectLst/>
                <a:latin typeface="Söhne"/>
              </a:rPr>
              <a:t>。</a:t>
            </a:r>
          </a:p>
          <a:p>
            <a:pPr algn="l"/>
            <a:r>
              <a:rPr lang="zh-TW" altLang="en-US" b="0" i="0" dirty="0">
                <a:solidFill>
                  <a:srgbClr val="D1D5DB"/>
                </a:solidFill>
                <a:effectLst/>
                <a:latin typeface="Söhne"/>
              </a:rPr>
              <a:t>右列包含每一層中涉及的參數數量。請注意，池化層和展平層沒有參數！</a:t>
            </a:r>
          </a:p>
          <a:p>
            <a:pPr algn="l"/>
            <a:r>
              <a:rPr lang="zh-TW" altLang="en-US" b="0" i="0" dirty="0">
                <a:solidFill>
                  <a:srgbClr val="D1D5DB"/>
                </a:solidFill>
                <a:effectLst/>
                <a:latin typeface="Söhne"/>
              </a:rPr>
              <a:t>展平層的形狀為</a:t>
            </a:r>
            <a:r>
              <a:rPr lang="en-US" altLang="zh-TW" b="0" i="0" dirty="0">
                <a:solidFill>
                  <a:srgbClr val="D1D5DB"/>
                </a:solidFill>
                <a:effectLst/>
                <a:latin typeface="Söhne"/>
              </a:rPr>
              <a:t>(None, 9216)</a:t>
            </a:r>
            <a:r>
              <a:rPr lang="zh-TW" altLang="en-US" b="0" i="0" dirty="0">
                <a:solidFill>
                  <a:srgbClr val="D1D5DB"/>
                </a:solidFill>
                <a:effectLst/>
                <a:latin typeface="Söhne"/>
              </a:rPr>
              <a:t>。這意味著</a:t>
            </a:r>
            <a:r>
              <a:rPr lang="en-US" altLang="zh-TW" b="0" i="0" dirty="0">
                <a:solidFill>
                  <a:srgbClr val="D1D5DB"/>
                </a:solidFill>
                <a:effectLst/>
                <a:latin typeface="Söhne"/>
              </a:rPr>
              <a:t>MLP</a:t>
            </a:r>
            <a:r>
              <a:rPr lang="zh-TW" altLang="en-US" b="0" i="0" dirty="0">
                <a:solidFill>
                  <a:srgbClr val="D1D5DB"/>
                </a:solidFill>
                <a:effectLst/>
                <a:latin typeface="Söhne"/>
              </a:rPr>
              <a:t>部分的輸入層形狀為</a:t>
            </a:r>
            <a:r>
              <a:rPr lang="en-US" altLang="zh-TW" b="0" i="0" dirty="0">
                <a:solidFill>
                  <a:srgbClr val="D1D5DB"/>
                </a:solidFill>
                <a:effectLst/>
                <a:latin typeface="Söhne"/>
              </a:rPr>
              <a:t>(9216, )</a:t>
            </a:r>
            <a:r>
              <a:rPr lang="zh-TW" altLang="en-US" b="0" i="0" dirty="0">
                <a:solidFill>
                  <a:srgbClr val="D1D5DB"/>
                </a:solidFill>
                <a:effectLst/>
                <a:latin typeface="Söhne"/>
              </a:rPr>
              <a:t>。</a:t>
            </a:r>
          </a:p>
          <a:p>
            <a:pPr algn="l"/>
            <a:r>
              <a:rPr lang="zh-TW" altLang="en-US" b="0" i="0" dirty="0">
                <a:solidFill>
                  <a:srgbClr val="D1D5DB"/>
                </a:solidFill>
                <a:effectLst/>
                <a:latin typeface="Söhne"/>
              </a:rPr>
              <a:t>輸出底部顯示了網絡中的總參數數量。</a:t>
            </a:r>
          </a:p>
          <a:p>
            <a:pPr algn="l"/>
            <a:endParaRPr lang="zh-TW" altLang="en-US" dirty="0"/>
          </a:p>
        </p:txBody>
      </p:sp>
      <p:sp>
        <p:nvSpPr>
          <p:cNvPr id="4" name="投影片編號版面配置區 3"/>
          <p:cNvSpPr>
            <a:spLocks noGrp="1"/>
          </p:cNvSpPr>
          <p:nvPr>
            <p:ph type="sldNum" sz="quarter" idx="5"/>
          </p:nvPr>
        </p:nvSpPr>
        <p:spPr/>
        <p:txBody>
          <a:bodyPr/>
          <a:lstStyle/>
          <a:p>
            <a:fld id="{69BB1A04-13E8-48CD-97F9-AC2568E1A8D4}" type="slidenum">
              <a:rPr lang="en-US" altLang="zh-TW" noProof="1" smtClean="0"/>
              <a:pPr/>
              <a:t>5</a:t>
            </a:fld>
            <a:endParaRPr lang="zh-TW" altLang="en-US" noProof="1">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315517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gn="l"/>
            <a:r>
              <a:rPr lang="zh-TW" altLang="en-US" b="0" i="0" dirty="0">
                <a:solidFill>
                  <a:srgbClr val="D1D5DB"/>
                </a:solidFill>
                <a:effectLst/>
                <a:latin typeface="Söhne"/>
              </a:rPr>
              <a:t>原版模型非常大，導致較長的訓練時間和更高的計算要求。</a:t>
            </a:r>
            <a:endParaRPr lang="en-US" altLang="zh-TW" b="0" i="0" dirty="0">
              <a:solidFill>
                <a:srgbClr val="D1D5DB"/>
              </a:solidFill>
              <a:effectLst/>
              <a:latin typeface="Söhne"/>
            </a:endParaRPr>
          </a:p>
          <a:p>
            <a:pPr algn="l"/>
            <a:r>
              <a:rPr lang="zh-TW" altLang="en-US" b="0" i="0" dirty="0">
                <a:solidFill>
                  <a:srgbClr val="D1D5DB"/>
                </a:solidFill>
                <a:effectLst/>
                <a:latin typeface="Söhne"/>
              </a:rPr>
              <a:t>我對原版模型進行了以下修改：</a:t>
            </a:r>
          </a:p>
          <a:p>
            <a:pPr algn="l">
              <a:buFont typeface="+mj-lt"/>
              <a:buAutoNum type="arabicPeriod"/>
            </a:pPr>
            <a:r>
              <a:rPr lang="zh-TW" altLang="en-US" b="0" i="0" dirty="0">
                <a:solidFill>
                  <a:srgbClr val="D1D5DB"/>
                </a:solidFill>
                <a:effectLst/>
                <a:latin typeface="Söhne"/>
              </a:rPr>
              <a:t>我減少了卷積層的數量和每個卷積層的特徵圖數量。原版模型中有多個</a:t>
            </a:r>
            <a:r>
              <a:rPr lang="en-US" altLang="zh-TW" b="0" i="0" dirty="0">
                <a:solidFill>
                  <a:srgbClr val="D1D5DB"/>
                </a:solidFill>
                <a:effectLst/>
                <a:latin typeface="Söhne"/>
              </a:rPr>
              <a:t>64</a:t>
            </a:r>
            <a:r>
              <a:rPr lang="zh-TW" altLang="en-US" b="0" i="0" dirty="0">
                <a:solidFill>
                  <a:srgbClr val="D1D5DB"/>
                </a:solidFill>
                <a:effectLst/>
                <a:latin typeface="Söhne"/>
              </a:rPr>
              <a:t>和</a:t>
            </a:r>
            <a:r>
              <a:rPr lang="en-US" altLang="zh-TW" b="0" i="0" dirty="0">
                <a:solidFill>
                  <a:srgbClr val="D1D5DB"/>
                </a:solidFill>
                <a:effectLst/>
                <a:latin typeface="Söhne"/>
              </a:rPr>
              <a:t>512</a:t>
            </a:r>
            <a:r>
              <a:rPr lang="zh-TW" altLang="en-US" b="0" i="0" dirty="0">
                <a:solidFill>
                  <a:srgbClr val="D1D5DB"/>
                </a:solidFill>
                <a:effectLst/>
                <a:latin typeface="Söhne"/>
              </a:rPr>
              <a:t>個特徵圖的卷積層，我將這些數字分別調整為</a:t>
            </a:r>
            <a:r>
              <a:rPr lang="en-US" altLang="zh-TW" b="0" i="0" dirty="0">
                <a:solidFill>
                  <a:srgbClr val="D1D5DB"/>
                </a:solidFill>
                <a:effectLst/>
                <a:latin typeface="Söhne"/>
              </a:rPr>
              <a:t>32</a:t>
            </a:r>
            <a:r>
              <a:rPr lang="zh-TW" altLang="en-US" b="0" i="0" dirty="0">
                <a:solidFill>
                  <a:srgbClr val="D1D5DB"/>
                </a:solidFill>
                <a:effectLst/>
                <a:latin typeface="Söhne"/>
              </a:rPr>
              <a:t>和</a:t>
            </a:r>
            <a:r>
              <a:rPr lang="en-US" altLang="zh-TW" b="0" i="0" dirty="0">
                <a:solidFill>
                  <a:srgbClr val="D1D5DB"/>
                </a:solidFill>
                <a:effectLst/>
                <a:latin typeface="Söhne"/>
              </a:rPr>
              <a:t>64</a:t>
            </a:r>
            <a:r>
              <a:rPr lang="zh-TW" altLang="en-US" b="0" i="0" dirty="0">
                <a:solidFill>
                  <a:srgbClr val="D1D5DB"/>
                </a:solidFill>
                <a:effectLst/>
                <a:latin typeface="Söhne"/>
              </a:rPr>
              <a:t>。</a:t>
            </a:r>
          </a:p>
          <a:p>
            <a:pPr algn="l">
              <a:buFont typeface="+mj-lt"/>
              <a:buAutoNum type="arabicPeriod"/>
            </a:pPr>
            <a:r>
              <a:rPr lang="zh-TW" altLang="en-US" b="0" i="0" dirty="0">
                <a:solidFill>
                  <a:srgbClr val="D1D5DB"/>
                </a:solidFill>
                <a:effectLst/>
                <a:latin typeface="Söhne"/>
              </a:rPr>
              <a:t>我簡化了卷積層的核大小。原版模型中使用了不同大小的卷積核，我將這些卷積核的大小統一調整為</a:t>
            </a:r>
            <a:r>
              <a:rPr lang="en-US" altLang="zh-TW" b="0" i="0" dirty="0">
                <a:solidFill>
                  <a:srgbClr val="D1D5DB"/>
                </a:solidFill>
                <a:effectLst/>
                <a:latin typeface="Söhne"/>
              </a:rPr>
              <a:t>3x3</a:t>
            </a:r>
            <a:r>
              <a:rPr lang="zh-TW" altLang="en-US" b="0" i="0" dirty="0">
                <a:solidFill>
                  <a:srgbClr val="D1D5DB"/>
                </a:solidFill>
                <a:effectLst/>
                <a:latin typeface="Söhne"/>
              </a:rPr>
              <a:t>。</a:t>
            </a:r>
          </a:p>
          <a:p>
            <a:pPr algn="l">
              <a:buFont typeface="+mj-lt"/>
              <a:buAutoNum type="arabicPeriod"/>
            </a:pPr>
            <a:r>
              <a:rPr lang="zh-TW" altLang="en-US" b="0" i="0" dirty="0">
                <a:solidFill>
                  <a:srgbClr val="D1D5DB"/>
                </a:solidFill>
                <a:effectLst/>
                <a:latin typeface="Söhne"/>
              </a:rPr>
              <a:t>我刪除了一些卷積層和池化層。原版模型中有多個卷積層和池化層的堆疊，我刪除了其中一些層。</a:t>
            </a:r>
          </a:p>
          <a:p>
            <a:pPr algn="l">
              <a:buFont typeface="+mj-lt"/>
              <a:buAutoNum type="arabicPeriod"/>
            </a:pPr>
            <a:r>
              <a:rPr lang="zh-TW" altLang="en-US" b="0" i="0" dirty="0">
                <a:solidFill>
                  <a:srgbClr val="D1D5DB"/>
                </a:solidFill>
                <a:effectLst/>
                <a:latin typeface="Söhne"/>
              </a:rPr>
              <a:t>我減少了全連接層的特徵數量。原版模型中有</a:t>
            </a:r>
            <a:r>
              <a:rPr lang="en-US" altLang="zh-TW" b="0" i="0" dirty="0">
                <a:solidFill>
                  <a:srgbClr val="D1D5DB"/>
                </a:solidFill>
                <a:effectLst/>
                <a:latin typeface="Söhne"/>
              </a:rPr>
              <a:t>512</a:t>
            </a:r>
            <a:r>
              <a:rPr lang="zh-TW" altLang="en-US" b="0" i="0" dirty="0">
                <a:solidFill>
                  <a:srgbClr val="D1D5DB"/>
                </a:solidFill>
                <a:effectLst/>
                <a:latin typeface="Söhne"/>
              </a:rPr>
              <a:t>個特徵的全連接層，我將這個數字減少為</a:t>
            </a:r>
            <a:r>
              <a:rPr lang="en-US" altLang="zh-TW" b="0" i="0" dirty="0">
                <a:solidFill>
                  <a:srgbClr val="D1D5DB"/>
                </a:solidFill>
                <a:effectLst/>
                <a:latin typeface="Söhne"/>
              </a:rPr>
              <a:t>256</a:t>
            </a:r>
            <a:r>
              <a:rPr lang="zh-TW" altLang="en-US" b="0" i="0" dirty="0">
                <a:solidFill>
                  <a:srgbClr val="D1D5DB"/>
                </a:solidFill>
                <a:effectLst/>
                <a:latin typeface="Söhne"/>
              </a:rPr>
              <a:t>。</a:t>
            </a:r>
            <a:endParaRPr lang="en-US" altLang="zh-TW"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zh-TW" altLang="en-US" b="0" i="0" dirty="0">
                <a:solidFill>
                  <a:srgbClr val="D1D5DB"/>
                </a:solidFill>
                <a:effectLst/>
                <a:latin typeface="Söhne"/>
              </a:rPr>
              <a:t>刪減迭代次數。原版模型中迭代</a:t>
            </a:r>
            <a:r>
              <a:rPr lang="en-US" altLang="zh-TW" b="0" i="0" dirty="0">
                <a:solidFill>
                  <a:srgbClr val="D1D5DB"/>
                </a:solidFill>
                <a:effectLst/>
                <a:latin typeface="Söhne"/>
              </a:rPr>
              <a:t>57</a:t>
            </a:r>
            <a:r>
              <a:rPr lang="zh-TW" altLang="en-US" b="0" i="0" dirty="0">
                <a:solidFill>
                  <a:srgbClr val="D1D5DB"/>
                </a:solidFill>
                <a:effectLst/>
                <a:latin typeface="Söhne"/>
              </a:rPr>
              <a:t>次，我將其減少成</a:t>
            </a:r>
            <a:r>
              <a:rPr lang="en-US" altLang="zh-TW" b="0" i="0" dirty="0">
                <a:solidFill>
                  <a:srgbClr val="D1D5DB"/>
                </a:solidFill>
                <a:effectLst/>
                <a:latin typeface="Söhne"/>
              </a:rPr>
              <a:t>27</a:t>
            </a:r>
            <a:r>
              <a:rPr lang="zh-TW" altLang="en-US" b="0" i="0" dirty="0">
                <a:solidFill>
                  <a:srgbClr val="D1D5DB"/>
                </a:solidFill>
                <a:effectLst/>
                <a:latin typeface="Söhne"/>
              </a:rPr>
              <a:t>。</a:t>
            </a:r>
            <a:endParaRPr lang="en-US" altLang="zh-TW" b="0" i="0" dirty="0">
              <a:solidFill>
                <a:srgbClr val="D1D5DB"/>
              </a:solidFill>
              <a:effectLst/>
              <a:latin typeface="Söhne"/>
            </a:endParaRPr>
          </a:p>
          <a:p>
            <a:pPr algn="l">
              <a:buFont typeface="+mj-lt"/>
              <a:buAutoNum type="arabicPeriod"/>
            </a:pPr>
            <a:r>
              <a:rPr lang="zh-TW" altLang="en-US" b="0" i="0" dirty="0">
                <a:solidFill>
                  <a:srgbClr val="D1D5DB"/>
                </a:solidFill>
                <a:effectLst/>
                <a:latin typeface="Söhne"/>
              </a:rPr>
              <a:t>從總參數量即可得知</a:t>
            </a:r>
          </a:p>
        </p:txBody>
      </p:sp>
      <p:sp>
        <p:nvSpPr>
          <p:cNvPr id="4" name="投影片編號版面配置區 3"/>
          <p:cNvSpPr>
            <a:spLocks noGrp="1"/>
          </p:cNvSpPr>
          <p:nvPr>
            <p:ph type="sldNum" sz="quarter" idx="5"/>
          </p:nvPr>
        </p:nvSpPr>
        <p:spPr/>
        <p:txBody>
          <a:bodyPr/>
          <a:lstStyle/>
          <a:p>
            <a:fld id="{69BB1A04-13E8-48CD-97F9-AC2568E1A8D4}" type="slidenum">
              <a:rPr lang="en-US" altLang="zh-TW" noProof="1" smtClean="0"/>
              <a:pPr/>
              <a:t>6</a:t>
            </a:fld>
            <a:endParaRPr lang="zh-TW" altLang="en-US" noProof="1">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643010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gn="l"/>
            <a:r>
              <a:rPr lang="zh-TW" altLang="en-US" b="0" i="0" dirty="0">
                <a:solidFill>
                  <a:srgbClr val="D1D5DB"/>
                </a:solidFill>
                <a:effectLst/>
                <a:latin typeface="Söhne"/>
              </a:rPr>
              <a:t>原版模型非常大，導致較長的訓練時間和更高的計算要求。</a:t>
            </a:r>
            <a:endParaRPr lang="en-US" altLang="zh-TW" b="0" i="0" dirty="0">
              <a:solidFill>
                <a:srgbClr val="D1D5DB"/>
              </a:solidFill>
              <a:effectLst/>
              <a:latin typeface="Söhne"/>
            </a:endParaRPr>
          </a:p>
          <a:p>
            <a:pPr algn="l"/>
            <a:r>
              <a:rPr lang="zh-TW" altLang="en-US" b="0" i="0" dirty="0">
                <a:solidFill>
                  <a:srgbClr val="D1D5DB"/>
                </a:solidFill>
                <a:effectLst/>
                <a:latin typeface="Söhne"/>
              </a:rPr>
              <a:t>我對原版模型進行了以下修改：</a:t>
            </a:r>
          </a:p>
          <a:p>
            <a:pPr algn="l">
              <a:buFont typeface="+mj-lt"/>
              <a:buAutoNum type="arabicPeriod"/>
            </a:pPr>
            <a:r>
              <a:rPr lang="zh-TW" altLang="en-US" b="0" i="0" dirty="0">
                <a:solidFill>
                  <a:srgbClr val="D1D5DB"/>
                </a:solidFill>
                <a:effectLst/>
                <a:latin typeface="Söhne"/>
              </a:rPr>
              <a:t>我減少了卷積層的數量和每個卷積層的特徵圖數量。原版模型中有多個</a:t>
            </a:r>
            <a:r>
              <a:rPr lang="en-US" altLang="zh-TW" b="0" i="0" dirty="0">
                <a:solidFill>
                  <a:srgbClr val="D1D5DB"/>
                </a:solidFill>
                <a:effectLst/>
                <a:latin typeface="Söhne"/>
              </a:rPr>
              <a:t>64</a:t>
            </a:r>
            <a:r>
              <a:rPr lang="zh-TW" altLang="en-US" b="0" i="0" dirty="0">
                <a:solidFill>
                  <a:srgbClr val="D1D5DB"/>
                </a:solidFill>
                <a:effectLst/>
                <a:latin typeface="Söhne"/>
              </a:rPr>
              <a:t>和</a:t>
            </a:r>
            <a:r>
              <a:rPr lang="en-US" altLang="zh-TW" b="0" i="0" dirty="0">
                <a:solidFill>
                  <a:srgbClr val="D1D5DB"/>
                </a:solidFill>
                <a:effectLst/>
                <a:latin typeface="Söhne"/>
              </a:rPr>
              <a:t>512</a:t>
            </a:r>
            <a:r>
              <a:rPr lang="zh-TW" altLang="en-US" b="0" i="0" dirty="0">
                <a:solidFill>
                  <a:srgbClr val="D1D5DB"/>
                </a:solidFill>
                <a:effectLst/>
                <a:latin typeface="Söhne"/>
              </a:rPr>
              <a:t>個特徵圖的卷積層，我將這些數字分別調整為</a:t>
            </a:r>
            <a:r>
              <a:rPr lang="en-US" altLang="zh-TW" b="0" i="0" dirty="0">
                <a:solidFill>
                  <a:srgbClr val="D1D5DB"/>
                </a:solidFill>
                <a:effectLst/>
                <a:latin typeface="Söhne"/>
              </a:rPr>
              <a:t>32</a:t>
            </a:r>
            <a:r>
              <a:rPr lang="zh-TW" altLang="en-US" b="0" i="0" dirty="0">
                <a:solidFill>
                  <a:srgbClr val="D1D5DB"/>
                </a:solidFill>
                <a:effectLst/>
                <a:latin typeface="Söhne"/>
              </a:rPr>
              <a:t>和</a:t>
            </a:r>
            <a:r>
              <a:rPr lang="en-US" altLang="zh-TW" b="0" i="0" dirty="0">
                <a:solidFill>
                  <a:srgbClr val="D1D5DB"/>
                </a:solidFill>
                <a:effectLst/>
                <a:latin typeface="Söhne"/>
              </a:rPr>
              <a:t>64</a:t>
            </a:r>
            <a:r>
              <a:rPr lang="zh-TW" altLang="en-US" b="0" i="0" dirty="0">
                <a:solidFill>
                  <a:srgbClr val="D1D5DB"/>
                </a:solidFill>
                <a:effectLst/>
                <a:latin typeface="Söhne"/>
              </a:rPr>
              <a:t>。</a:t>
            </a:r>
          </a:p>
          <a:p>
            <a:pPr algn="l">
              <a:buFont typeface="+mj-lt"/>
              <a:buAutoNum type="arabicPeriod"/>
            </a:pPr>
            <a:r>
              <a:rPr lang="zh-TW" altLang="en-US" b="0" i="0" dirty="0">
                <a:solidFill>
                  <a:srgbClr val="D1D5DB"/>
                </a:solidFill>
                <a:effectLst/>
                <a:latin typeface="Söhne"/>
              </a:rPr>
              <a:t>我簡化了卷積層的核大小。原版模型中使用了不同大小的卷積核，我將這些卷積核的大小統一調整為</a:t>
            </a:r>
            <a:r>
              <a:rPr lang="en-US" altLang="zh-TW" b="0" i="0" dirty="0">
                <a:solidFill>
                  <a:srgbClr val="D1D5DB"/>
                </a:solidFill>
                <a:effectLst/>
                <a:latin typeface="Söhne"/>
              </a:rPr>
              <a:t>3x3</a:t>
            </a:r>
            <a:r>
              <a:rPr lang="zh-TW" altLang="en-US" b="0" i="0" dirty="0">
                <a:solidFill>
                  <a:srgbClr val="D1D5DB"/>
                </a:solidFill>
                <a:effectLst/>
                <a:latin typeface="Söhne"/>
              </a:rPr>
              <a:t>。</a:t>
            </a:r>
          </a:p>
          <a:p>
            <a:pPr algn="l">
              <a:buFont typeface="+mj-lt"/>
              <a:buAutoNum type="arabicPeriod"/>
            </a:pPr>
            <a:r>
              <a:rPr lang="zh-TW" altLang="en-US" b="0" i="0" dirty="0">
                <a:solidFill>
                  <a:srgbClr val="D1D5DB"/>
                </a:solidFill>
                <a:effectLst/>
                <a:latin typeface="Söhne"/>
              </a:rPr>
              <a:t>我刪除了一些卷積層和池化層。原版模型中有多個卷積層和池化層的堆疊，我刪除了其中一些層。</a:t>
            </a:r>
          </a:p>
          <a:p>
            <a:pPr algn="l">
              <a:buFont typeface="+mj-lt"/>
              <a:buAutoNum type="arabicPeriod"/>
            </a:pPr>
            <a:r>
              <a:rPr lang="zh-TW" altLang="en-US" b="0" i="0" dirty="0">
                <a:solidFill>
                  <a:srgbClr val="D1D5DB"/>
                </a:solidFill>
                <a:effectLst/>
                <a:latin typeface="Söhne"/>
              </a:rPr>
              <a:t>我減少了全連接層的特徵數量。原版模型中有</a:t>
            </a:r>
            <a:r>
              <a:rPr lang="en-US" altLang="zh-TW" b="0" i="0" dirty="0">
                <a:solidFill>
                  <a:srgbClr val="D1D5DB"/>
                </a:solidFill>
                <a:effectLst/>
                <a:latin typeface="Söhne"/>
              </a:rPr>
              <a:t>512</a:t>
            </a:r>
            <a:r>
              <a:rPr lang="zh-TW" altLang="en-US" b="0" i="0" dirty="0">
                <a:solidFill>
                  <a:srgbClr val="D1D5DB"/>
                </a:solidFill>
                <a:effectLst/>
                <a:latin typeface="Söhne"/>
              </a:rPr>
              <a:t>個特徵的全連接層，我將這個數字減少為</a:t>
            </a:r>
            <a:r>
              <a:rPr lang="en-US" altLang="zh-TW" b="0" i="0" dirty="0">
                <a:solidFill>
                  <a:srgbClr val="D1D5DB"/>
                </a:solidFill>
                <a:effectLst/>
                <a:latin typeface="Söhne"/>
              </a:rPr>
              <a:t>256</a:t>
            </a:r>
            <a:r>
              <a:rPr lang="zh-TW" altLang="en-US" b="0" i="0" dirty="0">
                <a:solidFill>
                  <a:srgbClr val="D1D5DB"/>
                </a:solidFill>
                <a:effectLst/>
                <a:latin typeface="Söhne"/>
              </a:rPr>
              <a:t>。</a:t>
            </a:r>
            <a:endParaRPr lang="en-US" altLang="zh-TW"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zh-TW" altLang="en-US" b="0" i="0" dirty="0">
                <a:solidFill>
                  <a:srgbClr val="D1D5DB"/>
                </a:solidFill>
                <a:effectLst/>
                <a:latin typeface="Söhne"/>
              </a:rPr>
              <a:t>刪減迭代次數。原版模型中迭代</a:t>
            </a:r>
            <a:r>
              <a:rPr lang="en-US" altLang="zh-TW" b="0" i="0" dirty="0">
                <a:solidFill>
                  <a:srgbClr val="D1D5DB"/>
                </a:solidFill>
                <a:effectLst/>
                <a:latin typeface="Söhne"/>
              </a:rPr>
              <a:t>57</a:t>
            </a:r>
            <a:r>
              <a:rPr lang="zh-TW" altLang="en-US" b="0" i="0" dirty="0">
                <a:solidFill>
                  <a:srgbClr val="D1D5DB"/>
                </a:solidFill>
                <a:effectLst/>
                <a:latin typeface="Söhne"/>
              </a:rPr>
              <a:t>次，我將其減少成</a:t>
            </a:r>
            <a:r>
              <a:rPr lang="en-US" altLang="zh-TW" b="0" i="0" dirty="0">
                <a:solidFill>
                  <a:srgbClr val="D1D5DB"/>
                </a:solidFill>
                <a:effectLst/>
                <a:latin typeface="Söhne"/>
              </a:rPr>
              <a:t>27</a:t>
            </a:r>
            <a:r>
              <a:rPr lang="zh-TW" altLang="en-US" b="0" i="0" dirty="0">
                <a:solidFill>
                  <a:srgbClr val="D1D5DB"/>
                </a:solidFill>
                <a:effectLst/>
                <a:latin typeface="Söhne"/>
              </a:rPr>
              <a:t>。</a:t>
            </a:r>
            <a:endParaRPr lang="en-US" altLang="zh-TW" b="0" i="0" dirty="0">
              <a:solidFill>
                <a:srgbClr val="D1D5DB"/>
              </a:solidFill>
              <a:effectLst/>
              <a:latin typeface="Söhne"/>
            </a:endParaRPr>
          </a:p>
          <a:p>
            <a:pPr algn="l">
              <a:buFont typeface="+mj-lt"/>
              <a:buAutoNum type="arabicPeriod"/>
            </a:pPr>
            <a:r>
              <a:rPr lang="zh-TW" altLang="en-US" b="0" i="0" dirty="0">
                <a:solidFill>
                  <a:srgbClr val="D1D5DB"/>
                </a:solidFill>
                <a:effectLst/>
                <a:latin typeface="Söhne"/>
              </a:rPr>
              <a:t>從總參數量即可得知</a:t>
            </a:r>
          </a:p>
        </p:txBody>
      </p:sp>
      <p:sp>
        <p:nvSpPr>
          <p:cNvPr id="4" name="投影片編號版面配置區 3"/>
          <p:cNvSpPr>
            <a:spLocks noGrp="1"/>
          </p:cNvSpPr>
          <p:nvPr>
            <p:ph type="sldNum" sz="quarter" idx="5"/>
          </p:nvPr>
        </p:nvSpPr>
        <p:spPr/>
        <p:txBody>
          <a:bodyPr/>
          <a:lstStyle/>
          <a:p>
            <a:fld id="{69BB1A04-13E8-48CD-97F9-AC2568E1A8D4}" type="slidenum">
              <a:rPr lang="en-US" altLang="zh-TW" noProof="1" smtClean="0"/>
              <a:pPr/>
              <a:t>7</a:t>
            </a:fld>
            <a:endParaRPr lang="zh-TW" altLang="en-US" noProof="1">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2581158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gn="l"/>
            <a:r>
              <a:rPr lang="zh-TW" altLang="en-US" b="0" i="0" dirty="0">
                <a:solidFill>
                  <a:srgbClr val="D1D5DB"/>
                </a:solidFill>
                <a:effectLst/>
                <a:latin typeface="Söhne"/>
              </a:rPr>
              <a:t>原版模型非常大，導致較長的訓練時間和更高的計算要求。</a:t>
            </a:r>
            <a:endParaRPr lang="en-US" altLang="zh-TW" b="0" i="0" dirty="0">
              <a:solidFill>
                <a:srgbClr val="D1D5DB"/>
              </a:solidFill>
              <a:effectLst/>
              <a:latin typeface="Söhne"/>
            </a:endParaRPr>
          </a:p>
          <a:p>
            <a:pPr algn="l"/>
            <a:r>
              <a:rPr lang="zh-TW" altLang="en-US" b="0" i="0" dirty="0">
                <a:solidFill>
                  <a:srgbClr val="D1D5DB"/>
                </a:solidFill>
                <a:effectLst/>
                <a:latin typeface="Söhne"/>
              </a:rPr>
              <a:t>我對原版模型進行了以下修改：</a:t>
            </a:r>
          </a:p>
          <a:p>
            <a:pPr algn="l">
              <a:buFont typeface="+mj-lt"/>
              <a:buAutoNum type="arabicPeriod"/>
            </a:pPr>
            <a:r>
              <a:rPr lang="zh-TW" altLang="en-US" b="0" i="0" dirty="0">
                <a:solidFill>
                  <a:srgbClr val="D1D5DB"/>
                </a:solidFill>
                <a:effectLst/>
                <a:latin typeface="Söhne"/>
              </a:rPr>
              <a:t>我減少了卷積層的數量和每個卷積層的特徵圖數量。原版模型中有多個</a:t>
            </a:r>
            <a:r>
              <a:rPr lang="en-US" altLang="zh-TW" b="0" i="0" dirty="0">
                <a:solidFill>
                  <a:srgbClr val="D1D5DB"/>
                </a:solidFill>
                <a:effectLst/>
                <a:latin typeface="Söhne"/>
              </a:rPr>
              <a:t>64</a:t>
            </a:r>
            <a:r>
              <a:rPr lang="zh-TW" altLang="en-US" b="0" i="0" dirty="0">
                <a:solidFill>
                  <a:srgbClr val="D1D5DB"/>
                </a:solidFill>
                <a:effectLst/>
                <a:latin typeface="Söhne"/>
              </a:rPr>
              <a:t>和</a:t>
            </a:r>
            <a:r>
              <a:rPr lang="en-US" altLang="zh-TW" b="0" i="0" dirty="0">
                <a:solidFill>
                  <a:srgbClr val="D1D5DB"/>
                </a:solidFill>
                <a:effectLst/>
                <a:latin typeface="Söhne"/>
              </a:rPr>
              <a:t>512</a:t>
            </a:r>
            <a:r>
              <a:rPr lang="zh-TW" altLang="en-US" b="0" i="0" dirty="0">
                <a:solidFill>
                  <a:srgbClr val="D1D5DB"/>
                </a:solidFill>
                <a:effectLst/>
                <a:latin typeface="Söhne"/>
              </a:rPr>
              <a:t>個特徵圖的卷積層，我將這些數字分別調整為</a:t>
            </a:r>
            <a:r>
              <a:rPr lang="en-US" altLang="zh-TW" b="0" i="0" dirty="0">
                <a:solidFill>
                  <a:srgbClr val="D1D5DB"/>
                </a:solidFill>
                <a:effectLst/>
                <a:latin typeface="Söhne"/>
              </a:rPr>
              <a:t>32</a:t>
            </a:r>
            <a:r>
              <a:rPr lang="zh-TW" altLang="en-US" b="0" i="0" dirty="0">
                <a:solidFill>
                  <a:srgbClr val="D1D5DB"/>
                </a:solidFill>
                <a:effectLst/>
                <a:latin typeface="Söhne"/>
              </a:rPr>
              <a:t>和</a:t>
            </a:r>
            <a:r>
              <a:rPr lang="en-US" altLang="zh-TW" b="0" i="0" dirty="0">
                <a:solidFill>
                  <a:srgbClr val="D1D5DB"/>
                </a:solidFill>
                <a:effectLst/>
                <a:latin typeface="Söhne"/>
              </a:rPr>
              <a:t>64</a:t>
            </a:r>
            <a:r>
              <a:rPr lang="zh-TW" altLang="en-US" b="0" i="0" dirty="0">
                <a:solidFill>
                  <a:srgbClr val="D1D5DB"/>
                </a:solidFill>
                <a:effectLst/>
                <a:latin typeface="Söhne"/>
              </a:rPr>
              <a:t>。</a:t>
            </a:r>
          </a:p>
          <a:p>
            <a:pPr algn="l">
              <a:buFont typeface="+mj-lt"/>
              <a:buAutoNum type="arabicPeriod"/>
            </a:pPr>
            <a:r>
              <a:rPr lang="zh-TW" altLang="en-US" b="0" i="0" dirty="0">
                <a:solidFill>
                  <a:srgbClr val="D1D5DB"/>
                </a:solidFill>
                <a:effectLst/>
                <a:latin typeface="Söhne"/>
              </a:rPr>
              <a:t>我簡化了卷積層的核大小。原版模型中使用了不同大小的卷積核，我將這些卷積核的大小統一調整為</a:t>
            </a:r>
            <a:r>
              <a:rPr lang="en-US" altLang="zh-TW" b="0" i="0" dirty="0">
                <a:solidFill>
                  <a:srgbClr val="D1D5DB"/>
                </a:solidFill>
                <a:effectLst/>
                <a:latin typeface="Söhne"/>
              </a:rPr>
              <a:t>3x3</a:t>
            </a:r>
            <a:r>
              <a:rPr lang="zh-TW" altLang="en-US" b="0" i="0" dirty="0">
                <a:solidFill>
                  <a:srgbClr val="D1D5DB"/>
                </a:solidFill>
                <a:effectLst/>
                <a:latin typeface="Söhne"/>
              </a:rPr>
              <a:t>。</a:t>
            </a:r>
          </a:p>
          <a:p>
            <a:pPr algn="l">
              <a:buFont typeface="+mj-lt"/>
              <a:buAutoNum type="arabicPeriod"/>
            </a:pPr>
            <a:r>
              <a:rPr lang="zh-TW" altLang="en-US" b="0" i="0" dirty="0">
                <a:solidFill>
                  <a:srgbClr val="D1D5DB"/>
                </a:solidFill>
                <a:effectLst/>
                <a:latin typeface="Söhne"/>
              </a:rPr>
              <a:t>我刪除了一些卷積層和池化層。原版模型中有多個卷積層和池化層的堆疊，我刪除了其中一些層。</a:t>
            </a:r>
          </a:p>
          <a:p>
            <a:pPr algn="l">
              <a:buFont typeface="+mj-lt"/>
              <a:buAutoNum type="arabicPeriod"/>
            </a:pPr>
            <a:r>
              <a:rPr lang="zh-TW" altLang="en-US" b="0" i="0" dirty="0">
                <a:solidFill>
                  <a:srgbClr val="D1D5DB"/>
                </a:solidFill>
                <a:effectLst/>
                <a:latin typeface="Söhne"/>
              </a:rPr>
              <a:t>我減少了全連接層的特徵數量。原版模型中有</a:t>
            </a:r>
            <a:r>
              <a:rPr lang="en-US" altLang="zh-TW" b="0" i="0" dirty="0">
                <a:solidFill>
                  <a:srgbClr val="D1D5DB"/>
                </a:solidFill>
                <a:effectLst/>
                <a:latin typeface="Söhne"/>
              </a:rPr>
              <a:t>512</a:t>
            </a:r>
            <a:r>
              <a:rPr lang="zh-TW" altLang="en-US" b="0" i="0" dirty="0">
                <a:solidFill>
                  <a:srgbClr val="D1D5DB"/>
                </a:solidFill>
                <a:effectLst/>
                <a:latin typeface="Söhne"/>
              </a:rPr>
              <a:t>個特徵的全連接層，我將這個數字減少為</a:t>
            </a:r>
            <a:r>
              <a:rPr lang="en-US" altLang="zh-TW" b="0" i="0" dirty="0">
                <a:solidFill>
                  <a:srgbClr val="D1D5DB"/>
                </a:solidFill>
                <a:effectLst/>
                <a:latin typeface="Söhne"/>
              </a:rPr>
              <a:t>256</a:t>
            </a:r>
            <a:r>
              <a:rPr lang="zh-TW" altLang="en-US" b="0" i="0" dirty="0">
                <a:solidFill>
                  <a:srgbClr val="D1D5DB"/>
                </a:solidFill>
                <a:effectLst/>
                <a:latin typeface="Söhne"/>
              </a:rPr>
              <a:t>。</a:t>
            </a:r>
            <a:endParaRPr lang="en-US" altLang="zh-TW"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zh-TW" altLang="en-US" b="0" i="0" dirty="0">
                <a:solidFill>
                  <a:srgbClr val="D1D5DB"/>
                </a:solidFill>
                <a:effectLst/>
                <a:latin typeface="Söhne"/>
              </a:rPr>
              <a:t>刪減迭代次數。原版模型中迭代</a:t>
            </a:r>
            <a:r>
              <a:rPr lang="en-US" altLang="zh-TW" b="0" i="0" dirty="0">
                <a:solidFill>
                  <a:srgbClr val="D1D5DB"/>
                </a:solidFill>
                <a:effectLst/>
                <a:latin typeface="Söhne"/>
              </a:rPr>
              <a:t>57</a:t>
            </a:r>
            <a:r>
              <a:rPr lang="zh-TW" altLang="en-US" b="0" i="0" dirty="0">
                <a:solidFill>
                  <a:srgbClr val="D1D5DB"/>
                </a:solidFill>
                <a:effectLst/>
                <a:latin typeface="Söhne"/>
              </a:rPr>
              <a:t>次，我將其減少成</a:t>
            </a:r>
            <a:r>
              <a:rPr lang="en-US" altLang="zh-TW" b="0" i="0" dirty="0">
                <a:solidFill>
                  <a:srgbClr val="D1D5DB"/>
                </a:solidFill>
                <a:effectLst/>
                <a:latin typeface="Söhne"/>
              </a:rPr>
              <a:t>27</a:t>
            </a:r>
            <a:r>
              <a:rPr lang="zh-TW" altLang="en-US" b="0" i="0" dirty="0">
                <a:solidFill>
                  <a:srgbClr val="D1D5DB"/>
                </a:solidFill>
                <a:effectLst/>
                <a:latin typeface="Söhne"/>
              </a:rPr>
              <a:t>。</a:t>
            </a:r>
            <a:endParaRPr lang="en-US" altLang="zh-TW" b="0" i="0" dirty="0">
              <a:solidFill>
                <a:srgbClr val="D1D5DB"/>
              </a:solidFill>
              <a:effectLst/>
              <a:latin typeface="Söhne"/>
            </a:endParaRPr>
          </a:p>
          <a:p>
            <a:pPr algn="l">
              <a:buFont typeface="+mj-lt"/>
              <a:buAutoNum type="arabicPeriod"/>
            </a:pPr>
            <a:r>
              <a:rPr lang="zh-TW" altLang="en-US" b="0" i="0" dirty="0">
                <a:solidFill>
                  <a:srgbClr val="D1D5DB"/>
                </a:solidFill>
                <a:effectLst/>
                <a:latin typeface="Söhne"/>
              </a:rPr>
              <a:t>從總參數量即可得知</a:t>
            </a:r>
          </a:p>
        </p:txBody>
      </p:sp>
      <p:sp>
        <p:nvSpPr>
          <p:cNvPr id="4" name="投影片編號版面配置區 3"/>
          <p:cNvSpPr>
            <a:spLocks noGrp="1"/>
          </p:cNvSpPr>
          <p:nvPr>
            <p:ph type="sldNum" sz="quarter" idx="5"/>
          </p:nvPr>
        </p:nvSpPr>
        <p:spPr/>
        <p:txBody>
          <a:bodyPr/>
          <a:lstStyle/>
          <a:p>
            <a:fld id="{69BB1A04-13E8-48CD-97F9-AC2568E1A8D4}" type="slidenum">
              <a:rPr lang="en-US" altLang="zh-TW" noProof="1" smtClean="0"/>
              <a:pPr/>
              <a:t>8</a:t>
            </a:fld>
            <a:endParaRPr lang="zh-TW" altLang="en-US" noProof="1">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9538726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gn="l"/>
            <a:r>
              <a:rPr lang="zh-TW" altLang="en-US" b="0" i="0" dirty="0">
                <a:solidFill>
                  <a:srgbClr val="D1D5DB"/>
                </a:solidFill>
                <a:effectLst/>
                <a:latin typeface="Söhne"/>
              </a:rPr>
              <a:t>原版模型非常大，導致較長的訓練時間和更高的計算要求。</a:t>
            </a:r>
            <a:endParaRPr lang="en-US" altLang="zh-TW" b="0" i="0" dirty="0">
              <a:solidFill>
                <a:srgbClr val="D1D5DB"/>
              </a:solidFill>
              <a:effectLst/>
              <a:latin typeface="Söhne"/>
            </a:endParaRPr>
          </a:p>
          <a:p>
            <a:pPr algn="l"/>
            <a:r>
              <a:rPr lang="zh-TW" altLang="en-US" b="0" i="0" dirty="0">
                <a:solidFill>
                  <a:srgbClr val="D1D5DB"/>
                </a:solidFill>
                <a:effectLst/>
                <a:latin typeface="Söhne"/>
              </a:rPr>
              <a:t>我對原版模型進行了以下修改：</a:t>
            </a:r>
          </a:p>
          <a:p>
            <a:pPr algn="l">
              <a:buFont typeface="+mj-lt"/>
              <a:buAutoNum type="arabicPeriod"/>
            </a:pPr>
            <a:r>
              <a:rPr lang="zh-TW" altLang="en-US" b="0" i="0" dirty="0">
                <a:solidFill>
                  <a:srgbClr val="D1D5DB"/>
                </a:solidFill>
                <a:effectLst/>
                <a:latin typeface="Söhne"/>
              </a:rPr>
              <a:t>我減少了卷積層的數量和每個卷積層的特徵圖數量。原版模型中有多個</a:t>
            </a:r>
            <a:r>
              <a:rPr lang="en-US" altLang="zh-TW" b="0" i="0" dirty="0">
                <a:solidFill>
                  <a:srgbClr val="D1D5DB"/>
                </a:solidFill>
                <a:effectLst/>
                <a:latin typeface="Söhne"/>
              </a:rPr>
              <a:t>64</a:t>
            </a:r>
            <a:r>
              <a:rPr lang="zh-TW" altLang="en-US" b="0" i="0" dirty="0">
                <a:solidFill>
                  <a:srgbClr val="D1D5DB"/>
                </a:solidFill>
                <a:effectLst/>
                <a:latin typeface="Söhne"/>
              </a:rPr>
              <a:t>和</a:t>
            </a:r>
            <a:r>
              <a:rPr lang="en-US" altLang="zh-TW" b="0" i="0" dirty="0">
                <a:solidFill>
                  <a:srgbClr val="D1D5DB"/>
                </a:solidFill>
                <a:effectLst/>
                <a:latin typeface="Söhne"/>
              </a:rPr>
              <a:t>512</a:t>
            </a:r>
            <a:r>
              <a:rPr lang="zh-TW" altLang="en-US" b="0" i="0" dirty="0">
                <a:solidFill>
                  <a:srgbClr val="D1D5DB"/>
                </a:solidFill>
                <a:effectLst/>
                <a:latin typeface="Söhne"/>
              </a:rPr>
              <a:t>個特徵圖的卷積層，我將這些數字分別調整為</a:t>
            </a:r>
            <a:r>
              <a:rPr lang="en-US" altLang="zh-TW" b="0" i="0" dirty="0">
                <a:solidFill>
                  <a:srgbClr val="D1D5DB"/>
                </a:solidFill>
                <a:effectLst/>
                <a:latin typeface="Söhne"/>
              </a:rPr>
              <a:t>32</a:t>
            </a:r>
            <a:r>
              <a:rPr lang="zh-TW" altLang="en-US" b="0" i="0" dirty="0">
                <a:solidFill>
                  <a:srgbClr val="D1D5DB"/>
                </a:solidFill>
                <a:effectLst/>
                <a:latin typeface="Söhne"/>
              </a:rPr>
              <a:t>和</a:t>
            </a:r>
            <a:r>
              <a:rPr lang="en-US" altLang="zh-TW" b="0" i="0" dirty="0">
                <a:solidFill>
                  <a:srgbClr val="D1D5DB"/>
                </a:solidFill>
                <a:effectLst/>
                <a:latin typeface="Söhne"/>
              </a:rPr>
              <a:t>64</a:t>
            </a:r>
            <a:r>
              <a:rPr lang="zh-TW" altLang="en-US" b="0" i="0" dirty="0">
                <a:solidFill>
                  <a:srgbClr val="D1D5DB"/>
                </a:solidFill>
                <a:effectLst/>
                <a:latin typeface="Söhne"/>
              </a:rPr>
              <a:t>。</a:t>
            </a:r>
          </a:p>
          <a:p>
            <a:pPr algn="l">
              <a:buFont typeface="+mj-lt"/>
              <a:buAutoNum type="arabicPeriod"/>
            </a:pPr>
            <a:r>
              <a:rPr lang="zh-TW" altLang="en-US" b="0" i="0" dirty="0">
                <a:solidFill>
                  <a:srgbClr val="D1D5DB"/>
                </a:solidFill>
                <a:effectLst/>
                <a:latin typeface="Söhne"/>
              </a:rPr>
              <a:t>我簡化了卷積層的核大小。原版模型中使用了不同大小的卷積核，我將這些卷積核的大小統一調整為</a:t>
            </a:r>
            <a:r>
              <a:rPr lang="en-US" altLang="zh-TW" b="0" i="0" dirty="0">
                <a:solidFill>
                  <a:srgbClr val="D1D5DB"/>
                </a:solidFill>
                <a:effectLst/>
                <a:latin typeface="Söhne"/>
              </a:rPr>
              <a:t>3x3</a:t>
            </a:r>
            <a:r>
              <a:rPr lang="zh-TW" altLang="en-US" b="0" i="0" dirty="0">
                <a:solidFill>
                  <a:srgbClr val="D1D5DB"/>
                </a:solidFill>
                <a:effectLst/>
                <a:latin typeface="Söhne"/>
              </a:rPr>
              <a:t>。</a:t>
            </a:r>
          </a:p>
          <a:p>
            <a:pPr algn="l">
              <a:buFont typeface="+mj-lt"/>
              <a:buAutoNum type="arabicPeriod"/>
            </a:pPr>
            <a:r>
              <a:rPr lang="zh-TW" altLang="en-US" b="0" i="0" dirty="0">
                <a:solidFill>
                  <a:srgbClr val="D1D5DB"/>
                </a:solidFill>
                <a:effectLst/>
                <a:latin typeface="Söhne"/>
              </a:rPr>
              <a:t>我刪除了一些卷積層和池化層。原版模型中有多個卷積層和池化層的堆疊，我刪除了其中一些層。</a:t>
            </a:r>
          </a:p>
          <a:p>
            <a:pPr algn="l">
              <a:buFont typeface="+mj-lt"/>
              <a:buAutoNum type="arabicPeriod"/>
            </a:pPr>
            <a:r>
              <a:rPr lang="zh-TW" altLang="en-US" b="0" i="0" dirty="0">
                <a:solidFill>
                  <a:srgbClr val="D1D5DB"/>
                </a:solidFill>
                <a:effectLst/>
                <a:latin typeface="Söhne"/>
              </a:rPr>
              <a:t>我減少了全連接層的特徵數量。原版模型中有</a:t>
            </a:r>
            <a:r>
              <a:rPr lang="en-US" altLang="zh-TW" b="0" i="0" dirty="0">
                <a:solidFill>
                  <a:srgbClr val="D1D5DB"/>
                </a:solidFill>
                <a:effectLst/>
                <a:latin typeface="Söhne"/>
              </a:rPr>
              <a:t>512</a:t>
            </a:r>
            <a:r>
              <a:rPr lang="zh-TW" altLang="en-US" b="0" i="0" dirty="0">
                <a:solidFill>
                  <a:srgbClr val="D1D5DB"/>
                </a:solidFill>
                <a:effectLst/>
                <a:latin typeface="Söhne"/>
              </a:rPr>
              <a:t>個特徵的全連接層，我將這個數字減少為</a:t>
            </a:r>
            <a:r>
              <a:rPr lang="en-US" altLang="zh-TW" b="0" i="0" dirty="0">
                <a:solidFill>
                  <a:srgbClr val="D1D5DB"/>
                </a:solidFill>
                <a:effectLst/>
                <a:latin typeface="Söhne"/>
              </a:rPr>
              <a:t>256</a:t>
            </a:r>
            <a:r>
              <a:rPr lang="zh-TW" altLang="en-US" b="0" i="0" dirty="0">
                <a:solidFill>
                  <a:srgbClr val="D1D5DB"/>
                </a:solidFill>
                <a:effectLst/>
                <a:latin typeface="Söhne"/>
              </a:rPr>
              <a:t>。</a:t>
            </a:r>
            <a:endParaRPr lang="en-US" altLang="zh-TW"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lang="zh-TW" altLang="en-US" b="0" i="0" dirty="0">
                <a:solidFill>
                  <a:srgbClr val="D1D5DB"/>
                </a:solidFill>
                <a:effectLst/>
                <a:latin typeface="Söhne"/>
              </a:rPr>
              <a:t>刪減迭代次數。原版模型中迭代</a:t>
            </a:r>
            <a:r>
              <a:rPr lang="en-US" altLang="zh-TW" b="0" i="0" dirty="0">
                <a:solidFill>
                  <a:srgbClr val="D1D5DB"/>
                </a:solidFill>
                <a:effectLst/>
                <a:latin typeface="Söhne"/>
              </a:rPr>
              <a:t>57</a:t>
            </a:r>
            <a:r>
              <a:rPr lang="zh-TW" altLang="en-US" b="0" i="0" dirty="0">
                <a:solidFill>
                  <a:srgbClr val="D1D5DB"/>
                </a:solidFill>
                <a:effectLst/>
                <a:latin typeface="Söhne"/>
              </a:rPr>
              <a:t>次，我將其減少成</a:t>
            </a:r>
            <a:r>
              <a:rPr lang="en-US" altLang="zh-TW" b="0" i="0" dirty="0">
                <a:solidFill>
                  <a:srgbClr val="D1D5DB"/>
                </a:solidFill>
                <a:effectLst/>
                <a:latin typeface="Söhne"/>
              </a:rPr>
              <a:t>27</a:t>
            </a:r>
            <a:r>
              <a:rPr lang="zh-TW" altLang="en-US" b="0" i="0" dirty="0">
                <a:solidFill>
                  <a:srgbClr val="D1D5DB"/>
                </a:solidFill>
                <a:effectLst/>
                <a:latin typeface="Söhne"/>
              </a:rPr>
              <a:t>。</a:t>
            </a:r>
            <a:endParaRPr lang="en-US" altLang="zh-TW" b="0" i="0" dirty="0">
              <a:solidFill>
                <a:srgbClr val="D1D5DB"/>
              </a:solidFill>
              <a:effectLst/>
              <a:latin typeface="Söhne"/>
            </a:endParaRPr>
          </a:p>
          <a:p>
            <a:pPr algn="l">
              <a:buFont typeface="+mj-lt"/>
              <a:buAutoNum type="arabicPeriod"/>
            </a:pPr>
            <a:r>
              <a:rPr lang="zh-TW" altLang="en-US" b="0" i="0" dirty="0">
                <a:solidFill>
                  <a:srgbClr val="D1D5DB"/>
                </a:solidFill>
                <a:effectLst/>
                <a:latin typeface="Söhne"/>
              </a:rPr>
              <a:t>從總參數量即可得知</a:t>
            </a:r>
          </a:p>
        </p:txBody>
      </p:sp>
      <p:sp>
        <p:nvSpPr>
          <p:cNvPr id="4" name="投影片編號版面配置區 3"/>
          <p:cNvSpPr>
            <a:spLocks noGrp="1"/>
          </p:cNvSpPr>
          <p:nvPr>
            <p:ph type="sldNum" sz="quarter" idx="5"/>
          </p:nvPr>
        </p:nvSpPr>
        <p:spPr/>
        <p:txBody>
          <a:bodyPr/>
          <a:lstStyle/>
          <a:p>
            <a:fld id="{69BB1A04-13E8-48CD-97F9-AC2568E1A8D4}" type="slidenum">
              <a:rPr lang="en-US" altLang="zh-TW" noProof="1" smtClean="0"/>
              <a:pPr/>
              <a:t>9</a:t>
            </a:fld>
            <a:endParaRPr lang="zh-TW" altLang="en-US" noProof="1">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3626628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pic>
        <p:nvPicPr>
          <p:cNvPr id="66" name="圖片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群組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標題 1"/>
          <p:cNvSpPr>
            <a:spLocks noGrp="1"/>
          </p:cNvSpPr>
          <p:nvPr>
            <p:ph type="ctrTitle"/>
          </p:nvPr>
        </p:nvSpPr>
        <p:spPr>
          <a:xfrm>
            <a:off x="1876424" y="1122363"/>
            <a:ext cx="8791575" cy="2387600"/>
          </a:xfrm>
        </p:spPr>
        <p:txBody>
          <a:bodyPr rtlCol="0" anchor="b">
            <a:normAutofit/>
          </a:bodyPr>
          <a:lstStyle>
            <a:lvl1pPr algn="l">
              <a:defRPr sz="4800" baseline="0">
                <a:latin typeface="Microsoft JhengHei UI" panose="020B0604030504040204" pitchFamily="34" charset="-120"/>
              </a:defRPr>
            </a:lvl1pPr>
          </a:lstStyle>
          <a:p>
            <a:pPr rtl="0"/>
            <a:r>
              <a:rPr lang="zh-TW" altLang="en-US" noProof="0"/>
              <a:t>按一下以編輯母片標題樣式</a:t>
            </a:r>
          </a:p>
        </p:txBody>
      </p:sp>
      <p:sp>
        <p:nvSpPr>
          <p:cNvPr id="3" name="副標題 2"/>
          <p:cNvSpPr>
            <a:spLocks noGrp="1"/>
          </p:cNvSpPr>
          <p:nvPr>
            <p:ph type="subTitle" idx="1" hasCustomPrompt="1"/>
          </p:nvPr>
        </p:nvSpPr>
        <p:spPr>
          <a:xfrm>
            <a:off x="1876424" y="3602038"/>
            <a:ext cx="8791575" cy="1655762"/>
          </a:xfrm>
        </p:spPr>
        <p:txBody>
          <a:bodyPr rtlCol="0">
            <a:normAutofit/>
          </a:bodyPr>
          <a:lstStyle>
            <a:lvl1pPr marL="0" indent="0" algn="l">
              <a:buNone/>
              <a:defRPr sz="2000" cap="all" baseline="0">
                <a:solidFill>
                  <a:schemeClr val="tx2"/>
                </a:solidFill>
                <a:latin typeface="Microsoft JhengHei UI" panose="020B0604030504040204" pitchFamily="34" charset="-12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noProof="0"/>
              <a:t>按一下以編輯母片副標題樣式</a:t>
            </a:r>
          </a:p>
        </p:txBody>
      </p:sp>
      <p:sp>
        <p:nvSpPr>
          <p:cNvPr id="4" name="日期版面配置區 3"/>
          <p:cNvSpPr>
            <a:spLocks noGrp="1"/>
          </p:cNvSpPr>
          <p:nvPr>
            <p:ph type="dt" sz="half" idx="10"/>
          </p:nvPr>
        </p:nvSpPr>
        <p:spPr>
          <a:xfrm>
            <a:off x="7077511" y="5410201"/>
            <a:ext cx="2743200" cy="365125"/>
          </a:xfrm>
        </p:spPr>
        <p:txBody>
          <a:bodyPr rtlCol="0"/>
          <a:lstStyle>
            <a:lvl1pPr>
              <a:defRPr baseline="0">
                <a:latin typeface="Microsoft JhengHei UI" panose="020B0604030504040204" pitchFamily="34" charset="-120"/>
              </a:defRPr>
            </a:lvl1pPr>
          </a:lstStyle>
          <a:p>
            <a:fld id="{56818402-30D8-47C5-A8F4-3A247C909EF0}" type="datetime1">
              <a:rPr lang="zh-TW" altLang="en-US" smtClean="0"/>
              <a:t>2023/6/13</a:t>
            </a:fld>
            <a:endParaRPr lang="zh-TW" altLang="en-US"/>
          </a:p>
        </p:txBody>
      </p:sp>
      <p:sp>
        <p:nvSpPr>
          <p:cNvPr id="5" name="頁尾版面配置區 4"/>
          <p:cNvSpPr>
            <a:spLocks noGrp="1"/>
          </p:cNvSpPr>
          <p:nvPr>
            <p:ph type="ftr" sz="quarter" idx="11"/>
          </p:nvPr>
        </p:nvSpPr>
        <p:spPr>
          <a:xfrm>
            <a:off x="1876424" y="5410201"/>
            <a:ext cx="5124886" cy="365125"/>
          </a:xfrm>
        </p:spPr>
        <p:txBody>
          <a:bodyPr rtlCol="0"/>
          <a:lstStyle>
            <a:lvl1pPr>
              <a:defRPr baseline="0">
                <a:latin typeface="Microsoft JhengHei UI" panose="020B0604030504040204" pitchFamily="34" charset="-120"/>
              </a:defRPr>
            </a:lvl1pPr>
          </a:lstStyle>
          <a:p>
            <a:endParaRPr lang="zh-TW" altLang="en-US"/>
          </a:p>
        </p:txBody>
      </p:sp>
      <p:sp>
        <p:nvSpPr>
          <p:cNvPr id="6" name="投影片編號版面配置區 5"/>
          <p:cNvSpPr>
            <a:spLocks noGrp="1"/>
          </p:cNvSpPr>
          <p:nvPr>
            <p:ph type="sldNum" sz="quarter" idx="12"/>
          </p:nvPr>
        </p:nvSpPr>
        <p:spPr>
          <a:xfrm>
            <a:off x="9896911" y="5410199"/>
            <a:ext cx="771089" cy="365125"/>
          </a:xfrm>
        </p:spPr>
        <p:txBody>
          <a:bodyPr rtlCol="0"/>
          <a:lstStyle>
            <a:lvl1pPr>
              <a:defRPr baseline="0">
                <a:latin typeface="Microsoft JhengHei UI" panose="020B0604030504040204" pitchFamily="34" charset="-120"/>
              </a:defRPr>
            </a:lvl1pPr>
          </a:lstStyle>
          <a:p>
            <a:fld id="{6D22F896-40B5-4ADD-8801-0D06FADFA095}" type="slidenum">
              <a:rPr lang="en-US" altLang="zh-TW" smtClean="0"/>
              <a:pPr/>
              <a:t>‹#›</a:t>
            </a:fld>
            <a:endParaRPr lang="zh-TW" altLang="en-US"/>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含標題的全景圖片">
    <p:spTree>
      <p:nvGrpSpPr>
        <p:cNvPr id="1" name=""/>
        <p:cNvGrpSpPr/>
        <p:nvPr/>
      </p:nvGrpSpPr>
      <p:grpSpPr>
        <a:xfrm>
          <a:off x="0" y="0"/>
          <a:ext cx="0" cy="0"/>
          <a:chOff x="0" y="0"/>
          <a:chExt cx="0" cy="0"/>
        </a:xfrm>
      </p:grpSpPr>
      <p:sp>
        <p:nvSpPr>
          <p:cNvPr id="2" name="標題 1"/>
          <p:cNvSpPr>
            <a:spLocks noGrp="1"/>
          </p:cNvSpPr>
          <p:nvPr>
            <p:ph type="title"/>
          </p:nvPr>
        </p:nvSpPr>
        <p:spPr>
          <a:xfrm>
            <a:off x="1141410" y="4304664"/>
            <a:ext cx="9912355" cy="819355"/>
          </a:xfrm>
        </p:spPr>
        <p:txBody>
          <a:bodyPr rtlCol="0" anchor="b">
            <a:normAutofit/>
          </a:bodyPr>
          <a:lstStyle>
            <a:lvl1pPr>
              <a:defRPr sz="3200"/>
            </a:lvl1pPr>
          </a:lstStyle>
          <a:p>
            <a:pPr rtl="0"/>
            <a:r>
              <a:rPr lang="zh-TW" altLang="en-US" noProof="0"/>
              <a:t>按一下以編輯母片標題樣式</a:t>
            </a:r>
          </a:p>
        </p:txBody>
      </p:sp>
      <p:sp>
        <p:nvSpPr>
          <p:cNvPr id="3" name="圖片版面配置區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zh-TW" altLang="en-US" noProof="0"/>
              <a:t>按一下圖示以新增圖片</a:t>
            </a:r>
          </a:p>
        </p:txBody>
      </p:sp>
      <p:sp>
        <p:nvSpPr>
          <p:cNvPr id="4" name="文字預留位置 3"/>
          <p:cNvSpPr>
            <a:spLocks noGrp="1"/>
          </p:cNvSpPr>
          <p:nvPr>
            <p:ph type="body" sz="half" idx="2"/>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按一下以編輯母片文字樣式</a:t>
            </a:r>
          </a:p>
        </p:txBody>
      </p:sp>
      <p:sp>
        <p:nvSpPr>
          <p:cNvPr id="5" name="日期版面配置區 4"/>
          <p:cNvSpPr>
            <a:spLocks noGrp="1"/>
          </p:cNvSpPr>
          <p:nvPr>
            <p:ph type="dt" sz="half" idx="10"/>
          </p:nvPr>
        </p:nvSpPr>
        <p:spPr/>
        <p:txBody>
          <a:bodyPr rtlCol="0"/>
          <a:lstStyle/>
          <a:p>
            <a:pPr rtl="0"/>
            <a:fld id="{23012823-939F-4100-9F28-252FF365C443}" type="datetime1">
              <a:rPr lang="zh-TW" altLang="en-US" noProof="0" smtClean="0"/>
              <a:t>2023/6/13</a:t>
            </a:fld>
            <a:endParaRPr lang="zh-TW" altLang="en-US" noProof="0"/>
          </a:p>
        </p:txBody>
      </p:sp>
      <p:sp>
        <p:nvSpPr>
          <p:cNvPr id="6" name="頁尾版面配置區 5"/>
          <p:cNvSpPr>
            <a:spLocks noGrp="1"/>
          </p:cNvSpPr>
          <p:nvPr>
            <p:ph type="ftr" sz="quarter" idx="11"/>
          </p:nvPr>
        </p:nvSpPr>
        <p:spPr/>
        <p:txBody>
          <a:bodyPr rtlCol="0"/>
          <a:lstStyle/>
          <a:p>
            <a:pPr rtl="0"/>
            <a:endParaRPr lang="zh-TW" altLang="en-US" noProof="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標題與說明文字">
    <p:spTree>
      <p:nvGrpSpPr>
        <p:cNvPr id="1" name=""/>
        <p:cNvGrpSpPr/>
        <p:nvPr/>
      </p:nvGrpSpPr>
      <p:grpSpPr>
        <a:xfrm>
          <a:off x="0" y="0"/>
          <a:ext cx="0" cy="0"/>
          <a:chOff x="0" y="0"/>
          <a:chExt cx="0" cy="0"/>
        </a:xfrm>
      </p:grpSpPr>
      <p:sp>
        <p:nvSpPr>
          <p:cNvPr id="2" name="標題 1"/>
          <p:cNvSpPr>
            <a:spLocks noGrp="1"/>
          </p:cNvSpPr>
          <p:nvPr>
            <p:ph type="title"/>
          </p:nvPr>
        </p:nvSpPr>
        <p:spPr>
          <a:xfrm>
            <a:off x="1141456" y="609600"/>
            <a:ext cx="9905955" cy="3429000"/>
          </a:xfrm>
        </p:spPr>
        <p:txBody>
          <a:bodyPr rtlCol="0" anchor="ctr">
            <a:normAutofit/>
          </a:bodyPr>
          <a:lstStyle>
            <a:lvl1pPr>
              <a:defRPr sz="3600"/>
            </a:lvl1pPr>
          </a:lstStyle>
          <a:p>
            <a:pPr rtl="0"/>
            <a:r>
              <a:rPr lang="zh-TW" altLang="en-US" noProof="0"/>
              <a:t>按一下以編輯母片標題樣式</a:t>
            </a:r>
          </a:p>
        </p:txBody>
      </p:sp>
      <p:sp>
        <p:nvSpPr>
          <p:cNvPr id="4" name="文字預留位置 3"/>
          <p:cNvSpPr>
            <a:spLocks noGrp="1"/>
          </p:cNvSpPr>
          <p:nvPr>
            <p:ph type="body" sz="half" idx="2"/>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按一下以編輯母片文字樣式</a:t>
            </a:r>
          </a:p>
        </p:txBody>
      </p:sp>
      <p:sp>
        <p:nvSpPr>
          <p:cNvPr id="5" name="日期版面配置區 4"/>
          <p:cNvSpPr>
            <a:spLocks noGrp="1"/>
          </p:cNvSpPr>
          <p:nvPr>
            <p:ph type="dt" sz="half" idx="10"/>
          </p:nvPr>
        </p:nvSpPr>
        <p:spPr/>
        <p:txBody>
          <a:bodyPr rtlCol="0"/>
          <a:lstStyle/>
          <a:p>
            <a:pPr rtl="0"/>
            <a:fld id="{DC4E173E-6E81-42A5-AAF5-EAE559B98705}" type="datetime1">
              <a:rPr lang="zh-TW" altLang="en-US" noProof="0" smtClean="0"/>
              <a:t>2023/6/13</a:t>
            </a:fld>
            <a:endParaRPr lang="zh-TW" altLang="en-US" noProof="0"/>
          </a:p>
        </p:txBody>
      </p:sp>
      <p:sp>
        <p:nvSpPr>
          <p:cNvPr id="6" name="頁尾版面配置區 5"/>
          <p:cNvSpPr>
            <a:spLocks noGrp="1"/>
          </p:cNvSpPr>
          <p:nvPr>
            <p:ph type="ftr" sz="quarter" idx="11"/>
          </p:nvPr>
        </p:nvSpPr>
        <p:spPr/>
        <p:txBody>
          <a:bodyPr rtlCol="0"/>
          <a:lstStyle/>
          <a:p>
            <a:pPr rtl="0"/>
            <a:endParaRPr lang="zh-TW" altLang="en-US" noProof="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含標題的引述">
    <p:spTree>
      <p:nvGrpSpPr>
        <p:cNvPr id="1" name=""/>
        <p:cNvGrpSpPr/>
        <p:nvPr/>
      </p:nvGrpSpPr>
      <p:grpSpPr>
        <a:xfrm>
          <a:off x="0" y="0"/>
          <a:ext cx="0" cy="0"/>
          <a:chOff x="0" y="0"/>
          <a:chExt cx="0" cy="0"/>
        </a:xfrm>
      </p:grpSpPr>
      <p:sp>
        <p:nvSpPr>
          <p:cNvPr id="2" name="標題 1"/>
          <p:cNvSpPr>
            <a:spLocks noGrp="1"/>
          </p:cNvSpPr>
          <p:nvPr>
            <p:ph type="title"/>
          </p:nvPr>
        </p:nvSpPr>
        <p:spPr>
          <a:xfrm>
            <a:off x="1446212" y="609599"/>
            <a:ext cx="9302752" cy="2748429"/>
          </a:xfrm>
        </p:spPr>
        <p:txBody>
          <a:bodyPr rtlCol="0" anchor="ctr">
            <a:normAutofit/>
          </a:bodyPr>
          <a:lstStyle>
            <a:lvl1pPr>
              <a:defRPr sz="3600"/>
            </a:lvl1pPr>
          </a:lstStyle>
          <a:p>
            <a:pPr rtl="0"/>
            <a:r>
              <a:rPr lang="zh-TW" altLang="en-US" noProof="0"/>
              <a:t>按一下以編輯母片標題樣式</a:t>
            </a:r>
          </a:p>
        </p:txBody>
      </p:sp>
      <p:sp>
        <p:nvSpPr>
          <p:cNvPr id="12" name="文字版面配置區 3"/>
          <p:cNvSpPr>
            <a:spLocks noGrp="1"/>
          </p:cNvSpPr>
          <p:nvPr>
            <p:ph type="body" sz="half" idx="13"/>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按一下以編輯母片文字樣式</a:t>
            </a:r>
          </a:p>
        </p:txBody>
      </p:sp>
      <p:sp>
        <p:nvSpPr>
          <p:cNvPr id="4" name="文字版面配置區 3"/>
          <p:cNvSpPr>
            <a:spLocks noGrp="1"/>
          </p:cNvSpPr>
          <p:nvPr>
            <p:ph type="body" sz="half" idx="2"/>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按一下以編輯母片文字樣式</a:t>
            </a:r>
          </a:p>
        </p:txBody>
      </p:sp>
      <p:sp>
        <p:nvSpPr>
          <p:cNvPr id="5" name="日期版面配置區 4"/>
          <p:cNvSpPr>
            <a:spLocks noGrp="1"/>
          </p:cNvSpPr>
          <p:nvPr>
            <p:ph type="dt" sz="half" idx="10"/>
          </p:nvPr>
        </p:nvSpPr>
        <p:spPr/>
        <p:txBody>
          <a:bodyPr rtlCol="0"/>
          <a:lstStyle/>
          <a:p>
            <a:pPr rtl="0"/>
            <a:fld id="{40321352-D049-4FA8-94B1-AF51C4D997B3}" type="datetime1">
              <a:rPr lang="zh-TW" altLang="en-US" noProof="0" smtClean="0"/>
              <a:t>2023/6/13</a:t>
            </a:fld>
            <a:endParaRPr lang="zh-TW" altLang="en-US" noProof="0"/>
          </a:p>
        </p:txBody>
      </p:sp>
      <p:sp>
        <p:nvSpPr>
          <p:cNvPr id="6" name="頁尾版面配置區 5"/>
          <p:cNvSpPr>
            <a:spLocks noGrp="1"/>
          </p:cNvSpPr>
          <p:nvPr>
            <p:ph type="ftr" sz="quarter" idx="11"/>
          </p:nvPr>
        </p:nvSpPr>
        <p:spPr/>
        <p:txBody>
          <a:bodyPr rtlCol="0"/>
          <a:lstStyle/>
          <a:p>
            <a:pPr rtl="0"/>
            <a:endParaRPr lang="zh-TW" altLang="en-US" noProof="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
        <p:nvSpPr>
          <p:cNvPr id="60" name="文字方塊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TW" altLang="en-US" sz="8000" noProof="0">
                <a:solidFill>
                  <a:schemeClr val="tx1"/>
                </a:solidFill>
                <a:effectLst/>
              </a:rPr>
              <a:t>“</a:t>
            </a:r>
          </a:p>
        </p:txBody>
      </p:sp>
      <p:sp>
        <p:nvSpPr>
          <p:cNvPr id="61" name="文字方塊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TW" altLang="en-US" sz="8000" noProof="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標題 1"/>
          <p:cNvSpPr>
            <a:spLocks noGrp="1"/>
          </p:cNvSpPr>
          <p:nvPr>
            <p:ph type="title"/>
          </p:nvPr>
        </p:nvSpPr>
        <p:spPr>
          <a:xfrm>
            <a:off x="1141410" y="2134041"/>
            <a:ext cx="9906001" cy="2511835"/>
          </a:xfrm>
        </p:spPr>
        <p:txBody>
          <a:bodyPr rtlCol="0" anchor="b">
            <a:normAutofit/>
          </a:bodyPr>
          <a:lstStyle>
            <a:lvl1pPr>
              <a:defRPr sz="3600"/>
            </a:lvl1pPr>
          </a:lstStyle>
          <a:p>
            <a:pPr rtl="0"/>
            <a:r>
              <a:rPr lang="zh-TW" altLang="en-US" noProof="0"/>
              <a:t>按一下以編輯母片標題樣式</a:t>
            </a:r>
          </a:p>
        </p:txBody>
      </p:sp>
      <p:sp>
        <p:nvSpPr>
          <p:cNvPr id="4" name="文字預留位置 3"/>
          <p:cNvSpPr>
            <a:spLocks noGrp="1"/>
          </p:cNvSpPr>
          <p:nvPr>
            <p:ph type="body" sz="half" idx="2"/>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按一下以編輯母片文字樣式</a:t>
            </a:r>
          </a:p>
        </p:txBody>
      </p:sp>
      <p:sp>
        <p:nvSpPr>
          <p:cNvPr id="5" name="日期版面配置區 4"/>
          <p:cNvSpPr>
            <a:spLocks noGrp="1"/>
          </p:cNvSpPr>
          <p:nvPr>
            <p:ph type="dt" sz="half" idx="10"/>
          </p:nvPr>
        </p:nvSpPr>
        <p:spPr/>
        <p:txBody>
          <a:bodyPr rtlCol="0"/>
          <a:lstStyle/>
          <a:p>
            <a:pPr rtl="0"/>
            <a:fld id="{E0064C92-A64E-4670-BC43-34A054BD8760}" type="datetime1">
              <a:rPr lang="zh-TW" altLang="en-US" noProof="0" smtClean="0"/>
              <a:t>2023/6/13</a:t>
            </a:fld>
            <a:endParaRPr lang="zh-TW" altLang="en-US" noProof="0"/>
          </a:p>
        </p:txBody>
      </p:sp>
      <p:sp>
        <p:nvSpPr>
          <p:cNvPr id="6" name="頁尾版面配置區 5"/>
          <p:cNvSpPr>
            <a:spLocks noGrp="1"/>
          </p:cNvSpPr>
          <p:nvPr>
            <p:ph type="ftr" sz="quarter" idx="11"/>
          </p:nvPr>
        </p:nvSpPr>
        <p:spPr/>
        <p:txBody>
          <a:bodyPr rtlCol="0"/>
          <a:lstStyle/>
          <a:p>
            <a:pPr rtl="0"/>
            <a:endParaRPr lang="zh-TW" altLang="en-US" noProof="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欄">
    <p:spTree>
      <p:nvGrpSpPr>
        <p:cNvPr id="1" name=""/>
        <p:cNvGrpSpPr/>
        <p:nvPr/>
      </p:nvGrpSpPr>
      <p:grpSpPr>
        <a:xfrm>
          <a:off x="0" y="0"/>
          <a:ext cx="0" cy="0"/>
          <a:chOff x="0" y="0"/>
          <a:chExt cx="0" cy="0"/>
        </a:xfrm>
      </p:grpSpPr>
      <p:sp>
        <p:nvSpPr>
          <p:cNvPr id="15" name="標題 1"/>
          <p:cNvSpPr>
            <a:spLocks noGrp="1"/>
          </p:cNvSpPr>
          <p:nvPr>
            <p:ph type="title"/>
          </p:nvPr>
        </p:nvSpPr>
        <p:spPr>
          <a:xfrm>
            <a:off x="1141413" y="609600"/>
            <a:ext cx="9905998" cy="1905000"/>
          </a:xfrm>
        </p:spPr>
        <p:txBody>
          <a:bodyPr rtlCol="0"/>
          <a:lstStyle/>
          <a:p>
            <a:pPr rtl="0"/>
            <a:r>
              <a:rPr lang="zh-TW" altLang="en-US" noProof="0"/>
              <a:t>按一下以編輯母片標題樣式</a:t>
            </a:r>
          </a:p>
        </p:txBody>
      </p:sp>
      <p:sp>
        <p:nvSpPr>
          <p:cNvPr id="7" name="文字預留位置 2"/>
          <p:cNvSpPr>
            <a:spLocks noGrp="1"/>
          </p:cNvSpPr>
          <p:nvPr>
            <p:ph type="body" idx="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8" name="文字版面配置區 3"/>
          <p:cNvSpPr>
            <a:spLocks noGrp="1"/>
          </p:cNvSpPr>
          <p:nvPr>
            <p:ph type="body" sz="half" idx="15"/>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按一下以編輯母片文字樣式</a:t>
            </a:r>
          </a:p>
        </p:txBody>
      </p:sp>
      <p:sp>
        <p:nvSpPr>
          <p:cNvPr id="9" name="文字預留位置 4"/>
          <p:cNvSpPr>
            <a:spLocks noGrp="1"/>
          </p:cNvSpPr>
          <p:nvPr>
            <p:ph type="body" sz="quarter" idx="3"/>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10" name="文字版面配置區 3"/>
          <p:cNvSpPr>
            <a:spLocks noGrp="1"/>
          </p:cNvSpPr>
          <p:nvPr>
            <p:ph type="body" sz="half" idx="16"/>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按一下以編輯母片文字樣式</a:t>
            </a:r>
          </a:p>
        </p:txBody>
      </p:sp>
      <p:sp>
        <p:nvSpPr>
          <p:cNvPr id="11" name="文字預留位置 4"/>
          <p:cNvSpPr>
            <a:spLocks noGrp="1"/>
          </p:cNvSpPr>
          <p:nvPr>
            <p:ph type="body" sz="quarter" idx="13"/>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12" name="文字版面配置區 3"/>
          <p:cNvSpPr>
            <a:spLocks noGrp="1"/>
          </p:cNvSpPr>
          <p:nvPr>
            <p:ph type="body" sz="half" idx="17"/>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按一下以編輯母片文字樣式</a:t>
            </a:r>
          </a:p>
        </p:txBody>
      </p:sp>
      <p:sp>
        <p:nvSpPr>
          <p:cNvPr id="3" name="日期版面配置區 2"/>
          <p:cNvSpPr>
            <a:spLocks noGrp="1"/>
          </p:cNvSpPr>
          <p:nvPr>
            <p:ph type="dt" sz="half" idx="10"/>
          </p:nvPr>
        </p:nvSpPr>
        <p:spPr/>
        <p:txBody>
          <a:bodyPr rtlCol="0"/>
          <a:lstStyle/>
          <a:p>
            <a:pPr rtl="0"/>
            <a:fld id="{D40C2503-6BA2-417E-B22F-B1E00DF3076C}" type="datetime1">
              <a:rPr lang="zh-TW" altLang="en-US" noProof="0" smtClean="0"/>
              <a:t>2023/6/13</a:t>
            </a:fld>
            <a:endParaRPr lang="zh-TW" altLang="en-US" noProof="0"/>
          </a:p>
        </p:txBody>
      </p:sp>
      <p:sp>
        <p:nvSpPr>
          <p:cNvPr id="4" name="頁尾版面配置區 3"/>
          <p:cNvSpPr>
            <a:spLocks noGrp="1"/>
          </p:cNvSpPr>
          <p:nvPr>
            <p:ph type="ftr" sz="quarter" idx="11"/>
          </p:nvPr>
        </p:nvSpPr>
        <p:spPr/>
        <p:txBody>
          <a:bodyPr rtlCol="0"/>
          <a:lstStyle/>
          <a:p>
            <a:pPr rtl="0"/>
            <a:endParaRPr lang="zh-TW" altLang="en-US" noProof="0"/>
          </a:p>
        </p:txBody>
      </p:sp>
      <p:sp>
        <p:nvSpPr>
          <p:cNvPr id="5" name="投影片編號預留位置 4"/>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圖片欄">
    <p:spTree>
      <p:nvGrpSpPr>
        <p:cNvPr id="1" name=""/>
        <p:cNvGrpSpPr/>
        <p:nvPr/>
      </p:nvGrpSpPr>
      <p:grpSpPr>
        <a:xfrm>
          <a:off x="0" y="0"/>
          <a:ext cx="0" cy="0"/>
          <a:chOff x="0" y="0"/>
          <a:chExt cx="0" cy="0"/>
        </a:xfrm>
      </p:grpSpPr>
      <p:sp>
        <p:nvSpPr>
          <p:cNvPr id="30" name="標題 1"/>
          <p:cNvSpPr>
            <a:spLocks noGrp="1"/>
          </p:cNvSpPr>
          <p:nvPr>
            <p:ph type="title"/>
          </p:nvPr>
        </p:nvSpPr>
        <p:spPr>
          <a:xfrm>
            <a:off x="1141411" y="609600"/>
            <a:ext cx="9905999" cy="1905000"/>
          </a:xfrm>
        </p:spPr>
        <p:txBody>
          <a:bodyPr rtlCol="0"/>
          <a:lstStyle/>
          <a:p>
            <a:pPr rtl="0"/>
            <a:r>
              <a:rPr lang="zh-TW" altLang="en-US" noProof="0"/>
              <a:t>按一下以編輯母片標題樣式</a:t>
            </a:r>
          </a:p>
        </p:txBody>
      </p:sp>
      <p:sp>
        <p:nvSpPr>
          <p:cNvPr id="19" name="文字版面配置區 2"/>
          <p:cNvSpPr>
            <a:spLocks noGrp="1"/>
          </p:cNvSpPr>
          <p:nvPr>
            <p:ph type="body" idx="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20" name="圖片版面配置區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zh-TW" altLang="en-US" noProof="0"/>
              <a:t>按一下圖示以新增圖片</a:t>
            </a:r>
          </a:p>
        </p:txBody>
      </p:sp>
      <p:sp>
        <p:nvSpPr>
          <p:cNvPr id="21" name="文字版面配置區 3"/>
          <p:cNvSpPr>
            <a:spLocks noGrp="1"/>
          </p:cNvSpPr>
          <p:nvPr>
            <p:ph type="body" sz="half" idx="18"/>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按一下以編輯母片文字樣式</a:t>
            </a:r>
          </a:p>
        </p:txBody>
      </p:sp>
      <p:sp>
        <p:nvSpPr>
          <p:cNvPr id="22" name="文字預留位置 4"/>
          <p:cNvSpPr>
            <a:spLocks noGrp="1"/>
          </p:cNvSpPr>
          <p:nvPr>
            <p:ph type="body" sz="quarter" idx="3"/>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23" name="圖片版面配置區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zh-TW" altLang="en-US" noProof="0"/>
              <a:t>按一下圖示以新增圖片</a:t>
            </a:r>
          </a:p>
        </p:txBody>
      </p:sp>
      <p:sp>
        <p:nvSpPr>
          <p:cNvPr id="24" name="文字版面配置區 3"/>
          <p:cNvSpPr>
            <a:spLocks noGrp="1"/>
          </p:cNvSpPr>
          <p:nvPr>
            <p:ph type="body" sz="half" idx="19"/>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按一下以編輯母片文字樣式</a:t>
            </a:r>
          </a:p>
        </p:txBody>
      </p:sp>
      <p:sp>
        <p:nvSpPr>
          <p:cNvPr id="25" name="文字版面配置區 4"/>
          <p:cNvSpPr>
            <a:spLocks noGrp="1"/>
          </p:cNvSpPr>
          <p:nvPr>
            <p:ph type="body" sz="quarter" idx="13"/>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26" name="圖片版面配置區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zh-TW" altLang="en-US" noProof="0"/>
              <a:t>按一下圖示以新增圖片</a:t>
            </a:r>
          </a:p>
        </p:txBody>
      </p:sp>
      <p:sp>
        <p:nvSpPr>
          <p:cNvPr id="27" name="文字版面配置區 3"/>
          <p:cNvSpPr>
            <a:spLocks noGrp="1"/>
          </p:cNvSpPr>
          <p:nvPr>
            <p:ph type="body" sz="half" idx="20"/>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按一下以編輯母片文字樣式</a:t>
            </a:r>
          </a:p>
        </p:txBody>
      </p:sp>
      <p:sp>
        <p:nvSpPr>
          <p:cNvPr id="3" name="日期版面配置區 2"/>
          <p:cNvSpPr>
            <a:spLocks noGrp="1"/>
          </p:cNvSpPr>
          <p:nvPr>
            <p:ph type="dt" sz="half" idx="10"/>
          </p:nvPr>
        </p:nvSpPr>
        <p:spPr/>
        <p:txBody>
          <a:bodyPr rtlCol="0"/>
          <a:lstStyle/>
          <a:p>
            <a:pPr rtl="0"/>
            <a:fld id="{85C3FFB9-9427-4E42-9033-21D1EAEB5DF8}" type="datetime1">
              <a:rPr lang="zh-TW" altLang="en-US" noProof="0" smtClean="0"/>
              <a:t>2023/6/13</a:t>
            </a:fld>
            <a:endParaRPr lang="zh-TW" altLang="en-US" noProof="0"/>
          </a:p>
        </p:txBody>
      </p:sp>
      <p:sp>
        <p:nvSpPr>
          <p:cNvPr id="4" name="頁尾版面配置區 3"/>
          <p:cNvSpPr>
            <a:spLocks noGrp="1"/>
          </p:cNvSpPr>
          <p:nvPr>
            <p:ph type="ftr" sz="quarter" idx="11"/>
          </p:nvPr>
        </p:nvSpPr>
        <p:spPr/>
        <p:txBody>
          <a:bodyPr rtlCol="0"/>
          <a:lstStyle/>
          <a:p>
            <a:pPr rtl="0"/>
            <a:endParaRPr lang="zh-TW" altLang="en-US" noProof="0"/>
          </a:p>
        </p:txBody>
      </p:sp>
      <p:sp>
        <p:nvSpPr>
          <p:cNvPr id="5" name="投影片編號預留位置 4"/>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p>
        </p:txBody>
      </p:sp>
      <p:sp>
        <p:nvSpPr>
          <p:cNvPr id="3" name="直排文字預留位置 2"/>
          <p:cNvSpPr>
            <a:spLocks noGrp="1"/>
          </p:cNvSpPr>
          <p:nvPr>
            <p:ph type="body" orient="vert" idx="1"/>
          </p:nvPr>
        </p:nvSpPr>
        <p:spPr/>
        <p:txBody>
          <a:bodyPr vert="eaVert" rtlCol="0" anchor="t"/>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日期版面配置區 3"/>
          <p:cNvSpPr>
            <a:spLocks noGrp="1"/>
          </p:cNvSpPr>
          <p:nvPr>
            <p:ph type="dt" sz="half" idx="10"/>
          </p:nvPr>
        </p:nvSpPr>
        <p:spPr/>
        <p:txBody>
          <a:bodyPr rtlCol="0"/>
          <a:lstStyle/>
          <a:p>
            <a:pPr rtl="0"/>
            <a:fld id="{F6FF9B43-7E4B-4FEA-B630-CDDE4E807366}" type="datetime1">
              <a:rPr lang="zh-TW" altLang="en-US" noProof="0" smtClean="0"/>
              <a:t>2023/6/13</a:t>
            </a:fld>
            <a:endParaRPr lang="zh-TW" altLang="en-US" noProof="0"/>
          </a:p>
        </p:txBody>
      </p:sp>
      <p:sp>
        <p:nvSpPr>
          <p:cNvPr id="5" name="頁尾版面配置區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9042400" y="609599"/>
            <a:ext cx="2005011" cy="5181601"/>
          </a:xfrm>
        </p:spPr>
        <p:txBody>
          <a:bodyPr vert="eaVert" rtlCol="0"/>
          <a:lstStyle/>
          <a:p>
            <a:pPr rtl="0"/>
            <a:r>
              <a:rPr lang="zh-TW" altLang="en-US" noProof="0"/>
              <a:t>按一下以編輯母片標題樣式</a:t>
            </a:r>
          </a:p>
        </p:txBody>
      </p:sp>
      <p:sp>
        <p:nvSpPr>
          <p:cNvPr id="3" name="直排文字預留位置 2"/>
          <p:cNvSpPr>
            <a:spLocks noGrp="1"/>
          </p:cNvSpPr>
          <p:nvPr>
            <p:ph type="body" orient="vert" idx="1"/>
          </p:nvPr>
        </p:nvSpPr>
        <p:spPr>
          <a:xfrm>
            <a:off x="1141410" y="609599"/>
            <a:ext cx="7748590" cy="5181601"/>
          </a:xfrm>
        </p:spPr>
        <p:txBody>
          <a:bodyPr vert="eaVert" rtlCol="0"/>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日期版面配置區 3"/>
          <p:cNvSpPr>
            <a:spLocks noGrp="1"/>
          </p:cNvSpPr>
          <p:nvPr>
            <p:ph type="dt" sz="half" idx="10"/>
          </p:nvPr>
        </p:nvSpPr>
        <p:spPr/>
        <p:txBody>
          <a:bodyPr rtlCol="0"/>
          <a:lstStyle/>
          <a:p>
            <a:pPr rtl="0"/>
            <a:fld id="{74762ED8-C7C0-43EA-9B6B-E8E69EB9F918}" type="datetime1">
              <a:rPr lang="zh-TW" altLang="en-US" noProof="0" smtClean="0"/>
              <a:t>2023/6/13</a:t>
            </a:fld>
            <a:endParaRPr lang="zh-TW" altLang="en-US" noProof="0"/>
          </a:p>
        </p:txBody>
      </p:sp>
      <p:sp>
        <p:nvSpPr>
          <p:cNvPr id="5" name="頁尾版面配置區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p>
        </p:txBody>
      </p:sp>
      <p:sp>
        <p:nvSpPr>
          <p:cNvPr id="3" name="內容預留位置 2"/>
          <p:cNvSpPr>
            <a:spLocks noGrp="1"/>
          </p:cNvSpPr>
          <p:nvPr>
            <p:ph idx="1"/>
          </p:nvPr>
        </p:nvSpPr>
        <p:spPr/>
        <p:txBody>
          <a:bodyPr rtlCol="0"/>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日期版面配置區 3"/>
          <p:cNvSpPr>
            <a:spLocks noGrp="1"/>
          </p:cNvSpPr>
          <p:nvPr>
            <p:ph type="dt" sz="half" idx="10"/>
          </p:nvPr>
        </p:nvSpPr>
        <p:spPr/>
        <p:txBody>
          <a:bodyPr rtlCol="0"/>
          <a:lstStyle/>
          <a:p>
            <a:pPr rtl="0"/>
            <a:fld id="{08FCEF67-F787-443D-B88B-DED5412DF329}" type="datetime1">
              <a:rPr lang="zh-TW" altLang="en-US" noProof="0" smtClean="0"/>
              <a:t>2023/6/13</a:t>
            </a:fld>
            <a:endParaRPr lang="zh-TW" altLang="en-US" noProof="0"/>
          </a:p>
        </p:txBody>
      </p:sp>
      <p:sp>
        <p:nvSpPr>
          <p:cNvPr id="5" name="頁尾版面配置區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1141411" y="1419226"/>
            <a:ext cx="9906000" cy="2852737"/>
          </a:xfrm>
        </p:spPr>
        <p:txBody>
          <a:bodyPr rtlCol="0" anchor="b">
            <a:normAutofit/>
          </a:bodyPr>
          <a:lstStyle>
            <a:lvl1pPr>
              <a:defRPr sz="3600"/>
            </a:lvl1pPr>
          </a:lstStyle>
          <a:p>
            <a:pPr rtl="0"/>
            <a:r>
              <a:rPr lang="zh-TW" altLang="en-US" noProof="0"/>
              <a:t>按一下以編輯母片標題樣式</a:t>
            </a:r>
          </a:p>
        </p:txBody>
      </p:sp>
      <p:sp>
        <p:nvSpPr>
          <p:cNvPr id="3" name="文字預留位置 2"/>
          <p:cNvSpPr>
            <a:spLocks noGrp="1"/>
          </p:cNvSpPr>
          <p:nvPr>
            <p:ph type="body" idx="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zh-TW" altLang="en-US" noProof="0"/>
              <a:t>按一下以編輯母片文字樣式</a:t>
            </a:r>
          </a:p>
        </p:txBody>
      </p:sp>
      <p:sp>
        <p:nvSpPr>
          <p:cNvPr id="4" name="日期版面配置區 3"/>
          <p:cNvSpPr>
            <a:spLocks noGrp="1"/>
          </p:cNvSpPr>
          <p:nvPr>
            <p:ph type="dt" sz="half" idx="10"/>
          </p:nvPr>
        </p:nvSpPr>
        <p:spPr/>
        <p:txBody>
          <a:bodyPr rtlCol="0"/>
          <a:lstStyle/>
          <a:p>
            <a:pPr rtl="0"/>
            <a:fld id="{2A7CFCAD-E206-4FE8-AEDA-98D7E3C6CDAD}" type="datetime1">
              <a:rPr lang="zh-TW" altLang="en-US" noProof="0" smtClean="0"/>
              <a:t>2023/6/13</a:t>
            </a:fld>
            <a:endParaRPr lang="zh-TW" altLang="en-US" noProof="0"/>
          </a:p>
        </p:txBody>
      </p:sp>
      <p:sp>
        <p:nvSpPr>
          <p:cNvPr id="5" name="頁尾版面配置區 4"/>
          <p:cNvSpPr>
            <a:spLocks noGrp="1"/>
          </p:cNvSpPr>
          <p:nvPr>
            <p:ph type="ftr" sz="quarter" idx="11"/>
          </p:nvPr>
        </p:nvSpPr>
        <p:spPr/>
        <p:txBody>
          <a:bodyPr rtlCol="0"/>
          <a:lstStyle/>
          <a:p>
            <a:pPr rtl="0"/>
            <a:endParaRPr lang="zh-TW" altLang="en-US" noProof="0"/>
          </a:p>
        </p:txBody>
      </p:sp>
      <p:sp>
        <p:nvSpPr>
          <p:cNvPr id="6" name="投影片編號預留位置 5"/>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p>
        </p:txBody>
      </p:sp>
      <p:sp>
        <p:nvSpPr>
          <p:cNvPr id="3" name="內容版面配置區 2"/>
          <p:cNvSpPr>
            <a:spLocks noGrp="1"/>
          </p:cNvSpPr>
          <p:nvPr>
            <p:ph sz="half" idx="1"/>
          </p:nvPr>
        </p:nvSpPr>
        <p:spPr>
          <a:xfrm>
            <a:off x="1141410" y="2249486"/>
            <a:ext cx="4878389" cy="3541714"/>
          </a:xfrm>
        </p:spPr>
        <p:txBody>
          <a:bodyPr rtlCol="0"/>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內容預留位置 3"/>
          <p:cNvSpPr>
            <a:spLocks noGrp="1"/>
          </p:cNvSpPr>
          <p:nvPr>
            <p:ph sz="half" idx="2"/>
          </p:nvPr>
        </p:nvSpPr>
        <p:spPr>
          <a:xfrm>
            <a:off x="6172200" y="2249486"/>
            <a:ext cx="4875211" cy="3541714"/>
          </a:xfrm>
        </p:spPr>
        <p:txBody>
          <a:bodyPr rtlCol="0"/>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5" name="日期版面配置區 4"/>
          <p:cNvSpPr>
            <a:spLocks noGrp="1"/>
          </p:cNvSpPr>
          <p:nvPr>
            <p:ph type="dt" sz="half" idx="10"/>
          </p:nvPr>
        </p:nvSpPr>
        <p:spPr/>
        <p:txBody>
          <a:bodyPr rtlCol="0"/>
          <a:lstStyle/>
          <a:p>
            <a:pPr rtl="0"/>
            <a:fld id="{72EC705D-7BC4-420A-858A-F560DE2F1553}" type="datetime1">
              <a:rPr lang="zh-TW" altLang="en-US" noProof="0" smtClean="0"/>
              <a:t>2023/6/13</a:t>
            </a:fld>
            <a:endParaRPr lang="zh-TW" altLang="en-US" noProof="0"/>
          </a:p>
        </p:txBody>
      </p:sp>
      <p:sp>
        <p:nvSpPr>
          <p:cNvPr id="6" name="頁尾版面配置區 5"/>
          <p:cNvSpPr>
            <a:spLocks noGrp="1"/>
          </p:cNvSpPr>
          <p:nvPr>
            <p:ph type="ftr" sz="quarter" idx="11"/>
          </p:nvPr>
        </p:nvSpPr>
        <p:spPr/>
        <p:txBody>
          <a:bodyPr rtlCol="0"/>
          <a:lstStyle/>
          <a:p>
            <a:pPr rtl="0"/>
            <a:endParaRPr lang="zh-TW" altLang="en-US" noProof="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p:cNvSpPr>
            <a:spLocks noGrp="1"/>
          </p:cNvSpPr>
          <p:nvPr>
            <p:ph type="title"/>
          </p:nvPr>
        </p:nvSpPr>
        <p:spPr>
          <a:xfrm>
            <a:off x="1141411" y="619126"/>
            <a:ext cx="9906000" cy="1477961"/>
          </a:xfrm>
        </p:spPr>
        <p:txBody>
          <a:bodyPr rtlCol="0"/>
          <a:lstStyle/>
          <a:p>
            <a:pPr rtl="0"/>
            <a:r>
              <a:rPr lang="zh-TW" altLang="en-US" noProof="0"/>
              <a:t>按一下以編輯母片標題樣式</a:t>
            </a:r>
          </a:p>
        </p:txBody>
      </p:sp>
      <p:sp>
        <p:nvSpPr>
          <p:cNvPr id="3" name="文字版面配置區 2"/>
          <p:cNvSpPr>
            <a:spLocks noGrp="1"/>
          </p:cNvSpPr>
          <p:nvPr>
            <p:ph type="body" idx="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4" name="內容預留位置 3"/>
          <p:cNvSpPr>
            <a:spLocks noGrp="1"/>
          </p:cNvSpPr>
          <p:nvPr>
            <p:ph sz="half" idx="2"/>
          </p:nvPr>
        </p:nvSpPr>
        <p:spPr>
          <a:xfrm>
            <a:off x="1141410" y="3073397"/>
            <a:ext cx="4878391" cy="2717801"/>
          </a:xfrm>
        </p:spPr>
        <p:txBody>
          <a:bodyPr rtlCol="0"/>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5" name="文字版面配置區 4"/>
          <p:cNvSpPr>
            <a:spLocks noGrp="1"/>
          </p:cNvSpPr>
          <p:nvPr>
            <p:ph type="body" sz="quarter" idx="3"/>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6" name="內容預留位置 5"/>
          <p:cNvSpPr>
            <a:spLocks noGrp="1"/>
          </p:cNvSpPr>
          <p:nvPr>
            <p:ph sz="quarter" idx="4"/>
          </p:nvPr>
        </p:nvSpPr>
        <p:spPr>
          <a:xfrm>
            <a:off x="6172200" y="3073397"/>
            <a:ext cx="4875210" cy="2717801"/>
          </a:xfrm>
        </p:spPr>
        <p:txBody>
          <a:bodyPr rtlCol="0"/>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7" name="日期版面配置區 6"/>
          <p:cNvSpPr>
            <a:spLocks noGrp="1"/>
          </p:cNvSpPr>
          <p:nvPr>
            <p:ph type="dt" sz="half" idx="10"/>
          </p:nvPr>
        </p:nvSpPr>
        <p:spPr/>
        <p:txBody>
          <a:bodyPr rtlCol="0"/>
          <a:lstStyle/>
          <a:p>
            <a:pPr rtl="0"/>
            <a:fld id="{988EBB62-8610-4D47-B4F8-5491D9AA6B4F}" type="datetime1">
              <a:rPr lang="zh-TW" altLang="en-US" noProof="0" smtClean="0"/>
              <a:t>2023/6/13</a:t>
            </a:fld>
            <a:endParaRPr lang="zh-TW" altLang="en-US" noProof="0"/>
          </a:p>
        </p:txBody>
      </p:sp>
      <p:sp>
        <p:nvSpPr>
          <p:cNvPr id="8" name="頁尾版面配置區 7"/>
          <p:cNvSpPr>
            <a:spLocks noGrp="1"/>
          </p:cNvSpPr>
          <p:nvPr>
            <p:ph type="ftr" sz="quarter" idx="11"/>
          </p:nvPr>
        </p:nvSpPr>
        <p:spPr/>
        <p:txBody>
          <a:bodyPr rtlCol="0"/>
          <a:lstStyle/>
          <a:p>
            <a:pPr rtl="0"/>
            <a:endParaRPr lang="zh-TW" altLang="en-US" noProof="0"/>
          </a:p>
        </p:txBody>
      </p:sp>
      <p:sp>
        <p:nvSpPr>
          <p:cNvPr id="9" name="投影片編號預留位置 8"/>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p>
        </p:txBody>
      </p:sp>
      <p:sp>
        <p:nvSpPr>
          <p:cNvPr id="3" name="日期版面配置區 2"/>
          <p:cNvSpPr>
            <a:spLocks noGrp="1"/>
          </p:cNvSpPr>
          <p:nvPr>
            <p:ph type="dt" sz="half" idx="10"/>
          </p:nvPr>
        </p:nvSpPr>
        <p:spPr/>
        <p:txBody>
          <a:bodyPr rtlCol="0"/>
          <a:lstStyle/>
          <a:p>
            <a:pPr rtl="0"/>
            <a:fld id="{F328A6CF-E8EB-4D04-B4A2-D48ECC437767}" type="datetime1">
              <a:rPr lang="zh-TW" altLang="en-US" noProof="0" smtClean="0"/>
              <a:t>2023/6/13</a:t>
            </a:fld>
            <a:endParaRPr lang="zh-TW" altLang="en-US" noProof="0"/>
          </a:p>
        </p:txBody>
      </p:sp>
      <p:sp>
        <p:nvSpPr>
          <p:cNvPr id="4" name="頁尾版面配置區 3"/>
          <p:cNvSpPr>
            <a:spLocks noGrp="1"/>
          </p:cNvSpPr>
          <p:nvPr>
            <p:ph type="ftr" sz="quarter" idx="11"/>
          </p:nvPr>
        </p:nvSpPr>
        <p:spPr/>
        <p:txBody>
          <a:bodyPr rtlCol="0"/>
          <a:lstStyle/>
          <a:p>
            <a:pPr rtl="0"/>
            <a:endParaRPr lang="zh-TW" altLang="en-US" noProof="0"/>
          </a:p>
        </p:txBody>
      </p:sp>
      <p:sp>
        <p:nvSpPr>
          <p:cNvPr id="5" name="投影片編號預留位置 4"/>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rtlCol="0"/>
          <a:lstStyle/>
          <a:p>
            <a:pPr rtl="0"/>
            <a:fld id="{1BE83266-D2D3-48D1-A088-91905F8094B0}" type="datetime1">
              <a:rPr lang="zh-TW" altLang="en-US" noProof="0" smtClean="0"/>
              <a:t>2023/6/13</a:t>
            </a:fld>
            <a:endParaRPr lang="zh-TW" altLang="en-US" noProof="0"/>
          </a:p>
        </p:txBody>
      </p:sp>
      <p:sp>
        <p:nvSpPr>
          <p:cNvPr id="3" name="頁尾版面配置區 2"/>
          <p:cNvSpPr>
            <a:spLocks noGrp="1"/>
          </p:cNvSpPr>
          <p:nvPr>
            <p:ph type="ftr" sz="quarter" idx="11"/>
          </p:nvPr>
        </p:nvSpPr>
        <p:spPr/>
        <p:txBody>
          <a:bodyPr rtlCol="0"/>
          <a:lstStyle/>
          <a:p>
            <a:pPr rtl="0"/>
            <a:endParaRPr lang="zh-TW" altLang="en-US" noProof="0"/>
          </a:p>
        </p:txBody>
      </p:sp>
      <p:sp>
        <p:nvSpPr>
          <p:cNvPr id="4" name="投影片編號預留位置 3"/>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1146705" y="609601"/>
            <a:ext cx="3856037" cy="1639884"/>
          </a:xfrm>
        </p:spPr>
        <p:txBody>
          <a:bodyPr rtlCol="0" anchor="b"/>
          <a:lstStyle>
            <a:lvl1pPr>
              <a:defRPr sz="3200"/>
            </a:lvl1pPr>
          </a:lstStyle>
          <a:p>
            <a:pPr rtl="0"/>
            <a:r>
              <a:rPr lang="zh-TW" altLang="en-US" noProof="0"/>
              <a:t>按一下以編輯母片標題樣式</a:t>
            </a:r>
          </a:p>
        </p:txBody>
      </p:sp>
      <p:sp>
        <p:nvSpPr>
          <p:cNvPr id="3" name="內容版面配置區 2"/>
          <p:cNvSpPr>
            <a:spLocks noGrp="1"/>
          </p:cNvSpPr>
          <p:nvPr>
            <p:ph idx="1"/>
          </p:nvPr>
        </p:nvSpPr>
        <p:spPr>
          <a:xfrm>
            <a:off x="5156200" y="592666"/>
            <a:ext cx="5891209" cy="5198534"/>
          </a:xfrm>
        </p:spPr>
        <p:txBody>
          <a:bodyPr rtlCol="0" anchor="ct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文字預留位置 3"/>
          <p:cNvSpPr>
            <a:spLocks noGrp="1"/>
          </p:cNvSpPr>
          <p:nvPr>
            <p:ph type="body" sz="half" idx="2"/>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按一下以編輯母片文字樣式</a:t>
            </a:r>
          </a:p>
        </p:txBody>
      </p:sp>
      <p:sp>
        <p:nvSpPr>
          <p:cNvPr id="5" name="日期版面配置區 4"/>
          <p:cNvSpPr>
            <a:spLocks noGrp="1"/>
          </p:cNvSpPr>
          <p:nvPr>
            <p:ph type="dt" sz="half" idx="10"/>
          </p:nvPr>
        </p:nvSpPr>
        <p:spPr/>
        <p:txBody>
          <a:bodyPr rtlCol="0"/>
          <a:lstStyle/>
          <a:p>
            <a:pPr rtl="0"/>
            <a:fld id="{58B6766B-4785-4892-8237-9D950D2773AB}" type="datetime1">
              <a:rPr lang="zh-TW" altLang="en-US" noProof="0" smtClean="0"/>
              <a:t>2023/6/13</a:t>
            </a:fld>
            <a:endParaRPr lang="zh-TW" altLang="en-US" noProof="0"/>
          </a:p>
        </p:txBody>
      </p:sp>
      <p:sp>
        <p:nvSpPr>
          <p:cNvPr id="6" name="頁尾版面配置區 5"/>
          <p:cNvSpPr>
            <a:spLocks noGrp="1"/>
          </p:cNvSpPr>
          <p:nvPr>
            <p:ph type="ftr" sz="quarter" idx="11"/>
          </p:nvPr>
        </p:nvSpPr>
        <p:spPr/>
        <p:txBody>
          <a:bodyPr rtlCol="0"/>
          <a:lstStyle/>
          <a:p>
            <a:pPr rtl="0"/>
            <a:endParaRPr lang="zh-TW" altLang="en-US" noProof="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141413" y="609600"/>
            <a:ext cx="5934508" cy="1639886"/>
          </a:xfrm>
        </p:spPr>
        <p:txBody>
          <a:bodyPr rtlCol="0" anchor="b"/>
          <a:lstStyle>
            <a:lvl1pPr>
              <a:defRPr sz="3200"/>
            </a:lvl1pPr>
          </a:lstStyle>
          <a:p>
            <a:pPr rtl="0"/>
            <a:r>
              <a:rPr lang="zh-TW" altLang="en-US" noProof="0"/>
              <a:t>按一下以編輯母片標題樣式</a:t>
            </a:r>
          </a:p>
        </p:txBody>
      </p:sp>
      <p:sp>
        <p:nvSpPr>
          <p:cNvPr id="3" name="圖片版面配置區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TW" altLang="en-US" noProof="0"/>
              <a:t>按一下圖示以新增圖片</a:t>
            </a:r>
          </a:p>
        </p:txBody>
      </p:sp>
      <p:sp>
        <p:nvSpPr>
          <p:cNvPr id="4" name="文字版面配置區 3"/>
          <p:cNvSpPr>
            <a:spLocks noGrp="1"/>
          </p:cNvSpPr>
          <p:nvPr>
            <p:ph type="body" sz="half" idx="2"/>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按一下以編輯母片文字樣式</a:t>
            </a:r>
          </a:p>
        </p:txBody>
      </p:sp>
      <p:sp>
        <p:nvSpPr>
          <p:cNvPr id="5" name="日期版面配置區 4"/>
          <p:cNvSpPr>
            <a:spLocks noGrp="1"/>
          </p:cNvSpPr>
          <p:nvPr>
            <p:ph type="dt" sz="half" idx="10"/>
          </p:nvPr>
        </p:nvSpPr>
        <p:spPr/>
        <p:txBody>
          <a:bodyPr rtlCol="0"/>
          <a:lstStyle/>
          <a:p>
            <a:pPr rtl="0"/>
            <a:fld id="{E61453C8-5B67-4034-8EEC-828A1BB5FC63}" type="datetime1">
              <a:rPr lang="zh-TW" altLang="en-US" noProof="0" smtClean="0"/>
              <a:t>2023/6/13</a:t>
            </a:fld>
            <a:endParaRPr lang="zh-TW" altLang="en-US" noProof="0"/>
          </a:p>
        </p:txBody>
      </p:sp>
      <p:sp>
        <p:nvSpPr>
          <p:cNvPr id="6" name="頁尾版面配置區 5"/>
          <p:cNvSpPr>
            <a:spLocks noGrp="1"/>
          </p:cNvSpPr>
          <p:nvPr>
            <p:ph type="ftr" sz="quarter" idx="11"/>
          </p:nvPr>
        </p:nvSpPr>
        <p:spPr/>
        <p:txBody>
          <a:bodyPr rtlCol="0"/>
          <a:lstStyle/>
          <a:p>
            <a:pPr rtl="0"/>
            <a:endParaRPr lang="zh-TW" altLang="en-US" noProof="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圖片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群組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群組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群組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標題版面配置區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zh-TW" altLang="en-US" noProof="0"/>
          </a:p>
        </p:txBody>
      </p:sp>
      <p:sp>
        <p:nvSpPr>
          <p:cNvPr id="3" name="文字版面配置區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日期版面配置區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baseline="0">
                <a:solidFill>
                  <a:schemeClr val="tx1">
                    <a:tint val="75000"/>
                  </a:schemeClr>
                </a:solidFill>
                <a:latin typeface="Microsoft JhengHei UI" panose="020B0604030504040204" pitchFamily="34" charset="-120"/>
                <a:ea typeface="Microsoft JhengHei UI" panose="020B0604030504040204" pitchFamily="34" charset="-120"/>
              </a:defRPr>
            </a:lvl1pPr>
          </a:lstStyle>
          <a:p>
            <a:fld id="{2405D242-BAE2-4034-ADF7-14F5D7355BE1}" type="datetime1">
              <a:rPr lang="zh-TW" altLang="en-US" smtClean="0"/>
              <a:t>2023/6/13</a:t>
            </a:fld>
            <a:endParaRPr lang="zh-TW" altLang="en-US" dirty="0">
              <a:latin typeface="Microsoft JhengHei UI" panose="020B0604030504040204" pitchFamily="34" charset="-120"/>
              <a:ea typeface="Microsoft JhengHei UI" panose="020B0604030504040204" pitchFamily="34" charset="-120"/>
            </a:endParaRPr>
          </a:p>
        </p:txBody>
      </p:sp>
      <p:sp>
        <p:nvSpPr>
          <p:cNvPr id="5" name="頁尾版面配置區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latin typeface="Microsoft JhengHei UI" panose="020B0604030504040204" pitchFamily="34" charset="-120"/>
                <a:ea typeface="Microsoft JhengHei UI" panose="020B0604030504040204" pitchFamily="34" charset="-120"/>
              </a:defRPr>
            </a:lvl1pPr>
          </a:lstStyle>
          <a:p>
            <a:endParaRPr lang="zh-TW" altLang="en-US">
              <a:latin typeface="Microsoft JhengHei UI" panose="020B0604030504040204" pitchFamily="34" charset="-120"/>
              <a:ea typeface="Microsoft JhengHei UI" panose="020B0604030504040204" pitchFamily="34" charset="-120"/>
            </a:endParaRPr>
          </a:p>
        </p:txBody>
      </p:sp>
      <p:sp>
        <p:nvSpPr>
          <p:cNvPr id="6" name="投影片編號預留位置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baseline="0">
                <a:solidFill>
                  <a:schemeClr val="tx1">
                    <a:tint val="75000"/>
                  </a:schemeClr>
                </a:solidFill>
                <a:latin typeface="Microsoft JhengHei UI" panose="020B0604030504040204" pitchFamily="34" charset="-120"/>
                <a:ea typeface="Microsoft JhengHei UI" panose="020B0604030504040204" pitchFamily="34" charset="-120"/>
              </a:defRPr>
            </a:lvl1pPr>
          </a:lstStyle>
          <a:p>
            <a:fld id="{6D22F896-40B5-4ADD-8801-0D06FADFA095}" type="slidenum">
              <a:rPr lang="en-US" altLang="zh-TW" smtClean="0"/>
              <a:pPr/>
              <a:t>‹#›</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icrosoft JhengHei UI" panose="020B0604030504040204" pitchFamily="34" charset="-120"/>
          <a:ea typeface="Microsoft JhengHei UI" panose="020B0604030504040204" pitchFamily="34" charset="-120"/>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baseline="0">
          <a:solidFill>
            <a:schemeClr val="tx1"/>
          </a:solidFill>
          <a:latin typeface="Microsoft JhengHei UI" panose="020B0604030504040204" pitchFamily="34" charset="-120"/>
          <a:ea typeface="Microsoft JhengHei UI" panose="020B0604030504040204" pitchFamily="34" charset="-120"/>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baseline="0">
          <a:solidFill>
            <a:schemeClr val="tx1"/>
          </a:solidFill>
          <a:latin typeface="Microsoft JhengHei UI" panose="020B0604030504040204" pitchFamily="34" charset="-120"/>
          <a:ea typeface="Microsoft JhengHei UI" panose="020B0604030504040204" pitchFamily="34" charset="-120"/>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baseline="0">
          <a:solidFill>
            <a:schemeClr val="tx1"/>
          </a:solidFill>
          <a:latin typeface="Microsoft JhengHei UI" panose="020B0604030504040204" pitchFamily="34" charset="-120"/>
          <a:ea typeface="Microsoft JhengHei UI" panose="020B0604030504040204" pitchFamily="34" charset="-120"/>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baseline="0">
          <a:solidFill>
            <a:schemeClr val="tx1"/>
          </a:solidFill>
          <a:latin typeface="Microsoft JhengHei UI" panose="020B0604030504040204" pitchFamily="34" charset="-120"/>
          <a:ea typeface="Microsoft JhengHei UI" panose="020B0604030504040204" pitchFamily="34" charset="-120"/>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baseline="0">
          <a:solidFill>
            <a:schemeClr val="tx1"/>
          </a:solidFill>
          <a:latin typeface="Microsoft JhengHei UI" panose="020B0604030504040204" pitchFamily="34" charset="-120"/>
          <a:ea typeface="Microsoft JhengHei UI" panose="020B0604030504040204" pitchFamily="34" charset="-120"/>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群組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矩形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1">
                <a:latin typeface="Microsoft JhengHei UI" panose="020B0604030504040204" pitchFamily="34" charset="-120"/>
                <a:ea typeface="Microsoft JhengHei UI" panose="020B0604030504040204" pitchFamily="34" charset="-120"/>
              </a:endParaRPr>
            </a:p>
          </p:txBody>
        </p:sp>
        <p:pic>
          <p:nvPicPr>
            <p:cNvPr id="12" name="圖片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5" name="圖片 4" descr="燈泡">
            <a:extLst>
              <a:ext uri="{FF2B5EF4-FFF2-40B4-BE49-F238E27FC236}">
                <a16:creationId xmlns:a16="http://schemas.microsoft.com/office/drawing/2014/main" id="{AC06F95D-BA5D-4DEE-93EF-3FE3173D13FF}"/>
              </a:ext>
            </a:extLst>
          </p:cNvPr>
          <p:cNvPicPr>
            <a:picLocks noChangeAspect="1"/>
          </p:cNvPicPr>
          <p:nvPr/>
        </p:nvPicPr>
        <p:blipFill rotWithShape="1">
          <a:blip r:embed="rId5" cstate="email">
            <a:alphaModFix/>
            <a:extLst>
              <a:ext uri="{28A0092B-C50C-407E-A947-70E740481C1C}">
                <a14:useLocalDpi xmlns:a14="http://schemas.microsoft.com/office/drawing/2010/main"/>
              </a:ext>
            </a:extLst>
          </a:blip>
          <a:srcRect/>
          <a:stretch/>
        </p:blipFill>
        <p:spPr>
          <a:xfrm>
            <a:off x="3611" y="10"/>
            <a:ext cx="12188389" cy="6857990"/>
          </a:xfrm>
          <a:prstGeom prst="rect">
            <a:avLst/>
          </a:prstGeom>
        </p:spPr>
      </p:pic>
      <p:grpSp>
        <p:nvGrpSpPr>
          <p:cNvPr id="14" name="群組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圓角化對角線角落矩形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zh-TW" altLang="en-US" noProof="1">
                <a:latin typeface="Microsoft JhengHei UI" panose="020B0604030504040204" pitchFamily="34" charset="-120"/>
                <a:ea typeface="Microsoft JhengHei UI" panose="020B0604030504040204" pitchFamily="34" charset="-120"/>
              </a:endParaRPr>
            </a:p>
          </p:txBody>
        </p:sp>
        <p:grpSp>
          <p:nvGrpSpPr>
            <p:cNvPr id="16" name="群組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手繪多邊形​​(F)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手繪多邊形​​(F)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手繪多邊形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手繪多邊形​​(F)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手繪多邊形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手繪多邊形​​(F)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手繪多邊形​​(F)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手繪多邊形​​(F)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手繪多邊形​​(F)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矩形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手繪多邊形​​(F)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手繪多邊形​​(F)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手繪多邊形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手繪多邊形​​(F)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手繪多邊形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手繪多邊形​​(F)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手繪多邊形​​(F)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手繪多邊形​​(F)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手繪多邊形​​(F)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矩形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標題 1">
            <a:extLst>
              <a:ext uri="{FF2B5EF4-FFF2-40B4-BE49-F238E27FC236}">
                <a16:creationId xmlns:a16="http://schemas.microsoft.com/office/drawing/2014/main" id="{4D687081-16D7-4BC5-A7DB-E70117439F85}"/>
              </a:ext>
            </a:extLst>
          </p:cNvPr>
          <p:cNvSpPr>
            <a:spLocks noGrp="1"/>
          </p:cNvSpPr>
          <p:nvPr>
            <p:ph type="ctrTitle"/>
          </p:nvPr>
        </p:nvSpPr>
        <p:spPr>
          <a:xfrm>
            <a:off x="2667000" y="2328334"/>
            <a:ext cx="6858000" cy="1367896"/>
          </a:xfrm>
        </p:spPr>
        <p:txBody>
          <a:bodyPr rtlCol="0" anchor="ctr">
            <a:normAutofit/>
          </a:bodyPr>
          <a:lstStyle/>
          <a:p>
            <a:pPr algn="ctr" rtl="0"/>
            <a:r>
              <a:rPr lang="zh-TW" altLang="en-US" noProof="1">
                <a:latin typeface="Microsoft JhengHei UI" panose="020B0604030504040204" pitchFamily="34" charset="-120"/>
                <a:ea typeface="Microsoft JhengHei UI" panose="020B0604030504040204" pitchFamily="34" charset="-120"/>
              </a:rPr>
              <a:t>人工智慧實務期末報告</a:t>
            </a:r>
          </a:p>
        </p:txBody>
      </p:sp>
      <p:sp>
        <p:nvSpPr>
          <p:cNvPr id="3" name="副標題 2">
            <a:extLst>
              <a:ext uri="{FF2B5EF4-FFF2-40B4-BE49-F238E27FC236}">
                <a16:creationId xmlns:a16="http://schemas.microsoft.com/office/drawing/2014/main" id="{1841851F-203A-4F8E-AA75-478526ABA894}"/>
              </a:ext>
            </a:extLst>
          </p:cNvPr>
          <p:cNvSpPr>
            <a:spLocks noGrp="1"/>
          </p:cNvSpPr>
          <p:nvPr>
            <p:ph type="subTitle" idx="1"/>
          </p:nvPr>
        </p:nvSpPr>
        <p:spPr>
          <a:xfrm>
            <a:off x="2667001" y="3602038"/>
            <a:ext cx="6857999" cy="953029"/>
          </a:xfrm>
        </p:spPr>
        <p:txBody>
          <a:bodyPr rtlCol="0">
            <a:normAutofit/>
          </a:bodyPr>
          <a:lstStyle/>
          <a:p>
            <a:pPr algn="ctr" rtl="0"/>
            <a:r>
              <a:rPr lang="zh-TW" altLang="en-US" noProof="1"/>
              <a:t>資工三 </a:t>
            </a:r>
            <a:r>
              <a:rPr lang="en-US" altLang="zh-TW" noProof="1"/>
              <a:t>110910531 </a:t>
            </a:r>
            <a:r>
              <a:rPr lang="zh-TW" altLang="en-US" noProof="1"/>
              <a:t>姜呈諭</a:t>
            </a:r>
            <a:endParaRPr lang="zh-TW" altLang="en-US" noProof="1">
              <a:latin typeface="Microsoft JhengHei UI" panose="020B0604030504040204" pitchFamily="34" charset="-120"/>
              <a:ea typeface="Microsoft JhengHei UI" panose="020B0604030504040204" pitchFamily="34" charset="-120"/>
            </a:endParaRPr>
          </a:p>
        </p:txBody>
      </p:sp>
      <p:sp>
        <p:nvSpPr>
          <p:cNvPr id="38" name="矩形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rtl="0"/>
            <a:endParaRPr lang="en-US" dirty="0"/>
          </a:p>
        </p:txBody>
      </p:sp>
    </p:spTree>
    <p:extLst>
      <p:ext uri="{BB962C8B-B14F-4D97-AF65-F5344CB8AC3E}">
        <p14:creationId xmlns:p14="http://schemas.microsoft.com/office/powerpoint/2010/main" val="218587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4BD4914D-1CC4-9C2D-8326-1CBB5DCB3F57}"/>
              </a:ext>
            </a:extLst>
          </p:cNvPr>
          <p:cNvSpPr>
            <a:spLocks noGrp="1"/>
          </p:cNvSpPr>
          <p:nvPr>
            <p:ph type="title"/>
          </p:nvPr>
        </p:nvSpPr>
        <p:spPr/>
        <p:txBody>
          <a:bodyPr/>
          <a:lstStyle/>
          <a:p>
            <a:r>
              <a:rPr lang="zh-TW" altLang="en-US"/>
              <a:t>實驗結果</a:t>
            </a:r>
          </a:p>
        </p:txBody>
      </p:sp>
      <p:pic>
        <p:nvPicPr>
          <p:cNvPr id="4" name="Untitled video">
            <a:hlinkClick r:id="" action="ppaction://media"/>
            <a:extLst>
              <a:ext uri="{FF2B5EF4-FFF2-40B4-BE49-F238E27FC236}">
                <a16:creationId xmlns:a16="http://schemas.microsoft.com/office/drawing/2014/main" id="{543716C6-5FB8-6F04-2794-72334AE2B95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757444" y="1903308"/>
            <a:ext cx="7434556" cy="4181061"/>
          </a:xfrm>
        </p:spPr>
      </p:pic>
      <p:sp>
        <p:nvSpPr>
          <p:cNvPr id="7" name="文字版面配置區 6">
            <a:extLst>
              <a:ext uri="{FF2B5EF4-FFF2-40B4-BE49-F238E27FC236}">
                <a16:creationId xmlns:a16="http://schemas.microsoft.com/office/drawing/2014/main" id="{E9739C70-1BED-E0D4-F2AE-36E9BC1AEAE6}"/>
              </a:ext>
            </a:extLst>
          </p:cNvPr>
          <p:cNvSpPr>
            <a:spLocks noGrp="1"/>
          </p:cNvSpPr>
          <p:nvPr>
            <p:ph type="body" sz="half" idx="2"/>
          </p:nvPr>
        </p:nvSpPr>
        <p:spPr>
          <a:xfrm>
            <a:off x="1146705" y="2249486"/>
            <a:ext cx="3306025" cy="3541714"/>
          </a:xfrm>
        </p:spPr>
        <p:txBody>
          <a:bodyPr>
            <a:normAutofit/>
          </a:bodyPr>
          <a:lstStyle/>
          <a:p>
            <a:r>
              <a:rPr lang="zh-TW" altLang="en-US" sz="1800" b="0" i="0" dirty="0">
                <a:solidFill>
                  <a:srgbClr val="D1D5DB"/>
                </a:solidFill>
                <a:effectLst/>
                <a:latin typeface="Söhne"/>
              </a:rPr>
              <a:t>這個程式使用情緒分類模型和人臉檢測器來從攝像頭捕獲的視頻中檢測人臉並識別情緒。</a:t>
            </a:r>
            <a:endParaRPr lang="zh-TW" altLang="en-US" sz="1800" dirty="0"/>
          </a:p>
        </p:txBody>
      </p:sp>
    </p:spTree>
    <p:extLst>
      <p:ext uri="{BB962C8B-B14F-4D97-AF65-F5344CB8AC3E}">
        <p14:creationId xmlns:p14="http://schemas.microsoft.com/office/powerpoint/2010/main" val="1405240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BF409181-826E-F8C7-D711-022BBBB76F16}"/>
              </a:ext>
            </a:extLst>
          </p:cNvPr>
          <p:cNvSpPr>
            <a:spLocks noGrp="1"/>
          </p:cNvSpPr>
          <p:nvPr>
            <p:ph type="title"/>
          </p:nvPr>
        </p:nvSpPr>
        <p:spPr/>
        <p:txBody>
          <a:bodyPr/>
          <a:lstStyle/>
          <a:p>
            <a:r>
              <a:rPr lang="zh-TW" altLang="en-US" dirty="0"/>
              <a:t>參考資料</a:t>
            </a:r>
          </a:p>
        </p:txBody>
      </p:sp>
      <p:sp>
        <p:nvSpPr>
          <p:cNvPr id="6" name="內容版面配置區 5">
            <a:extLst>
              <a:ext uri="{FF2B5EF4-FFF2-40B4-BE49-F238E27FC236}">
                <a16:creationId xmlns:a16="http://schemas.microsoft.com/office/drawing/2014/main" id="{4E5EAC08-E42B-7432-260A-D7C1E2B9EF92}"/>
              </a:ext>
            </a:extLst>
          </p:cNvPr>
          <p:cNvSpPr>
            <a:spLocks noGrp="1"/>
          </p:cNvSpPr>
          <p:nvPr>
            <p:ph idx="1"/>
          </p:nvPr>
        </p:nvSpPr>
        <p:spPr/>
        <p:txBody>
          <a:bodyPr>
            <a:normAutofit fontScale="92500"/>
          </a:bodyPr>
          <a:lstStyle/>
          <a:p>
            <a:r>
              <a:rPr lang="en-US" altLang="zh-TW" dirty="0" err="1"/>
              <a:t>FaceExpressionRecognition</a:t>
            </a:r>
            <a:r>
              <a:rPr lang="en-US" altLang="zh-TW" dirty="0"/>
              <a:t>, Retrieved from https://www.kaggle.com/code/keerthanas57/faceexpressionrecognition</a:t>
            </a:r>
          </a:p>
          <a:p>
            <a:r>
              <a:rPr lang="en-US" altLang="zh-TW" dirty="0"/>
              <a:t>Face expression recognition dataset, Retrieved from  https://www.kaggle.com/datasets/jonathanoheix/face-expression-recognition-dataset</a:t>
            </a:r>
          </a:p>
          <a:p>
            <a:r>
              <a:rPr lang="en-US" altLang="zh-TW" dirty="0"/>
              <a:t>How to use OpenCV </a:t>
            </a:r>
            <a:r>
              <a:rPr lang="en-US" altLang="zh-TW" dirty="0" err="1"/>
              <a:t>Videocapture</a:t>
            </a:r>
            <a:r>
              <a:rPr lang="en-US" altLang="zh-TW" dirty="0"/>
              <a:t> With Saved </a:t>
            </a:r>
            <a:r>
              <a:rPr lang="en-US" altLang="zh-TW" dirty="0" err="1"/>
              <a:t>Keras</a:t>
            </a:r>
            <a:r>
              <a:rPr lang="en-US" altLang="zh-TW" dirty="0"/>
              <a:t> Model? , Retrieved from https://stackoverflow.com/questions/66874821/how-to-use-opencv-videocapture-with-saved-keras-model</a:t>
            </a:r>
            <a:endParaRPr lang="zh-TW" altLang="en-US" dirty="0"/>
          </a:p>
        </p:txBody>
      </p:sp>
    </p:spTree>
    <p:extLst>
      <p:ext uri="{BB962C8B-B14F-4D97-AF65-F5344CB8AC3E}">
        <p14:creationId xmlns:p14="http://schemas.microsoft.com/office/powerpoint/2010/main" val="2443103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CB0DA5C-45AB-E002-E8AF-DD5F1285FD17}"/>
              </a:ext>
            </a:extLst>
          </p:cNvPr>
          <p:cNvSpPr>
            <a:spLocks noGrp="1"/>
          </p:cNvSpPr>
          <p:nvPr>
            <p:ph type="title"/>
          </p:nvPr>
        </p:nvSpPr>
        <p:spPr/>
        <p:txBody>
          <a:bodyPr/>
          <a:lstStyle/>
          <a:p>
            <a:r>
              <a:rPr lang="zh-TW" altLang="en-US" dirty="0"/>
              <a:t>前言</a:t>
            </a:r>
          </a:p>
        </p:txBody>
      </p:sp>
      <p:sp>
        <p:nvSpPr>
          <p:cNvPr id="3" name="內容版面配置區 2">
            <a:extLst>
              <a:ext uri="{FF2B5EF4-FFF2-40B4-BE49-F238E27FC236}">
                <a16:creationId xmlns:a16="http://schemas.microsoft.com/office/drawing/2014/main" id="{465108B8-9714-EF9F-768A-3BBE6DAEBD20}"/>
              </a:ext>
            </a:extLst>
          </p:cNvPr>
          <p:cNvSpPr>
            <a:spLocks noGrp="1"/>
          </p:cNvSpPr>
          <p:nvPr>
            <p:ph idx="1"/>
          </p:nvPr>
        </p:nvSpPr>
        <p:spPr/>
        <p:txBody>
          <a:bodyPr>
            <a:normAutofit fontScale="85000" lnSpcReduction="10000"/>
          </a:bodyPr>
          <a:lstStyle/>
          <a:p>
            <a:r>
              <a:rPr lang="zh-TW" altLang="en-US" b="0" i="0" dirty="0">
                <a:solidFill>
                  <a:srgbClr val="D1D5DB"/>
                </a:solidFill>
                <a:effectLst/>
                <a:latin typeface="Söhne"/>
              </a:rPr>
              <a:t>目標：改善傳統線上教學的挑戰，提供更具互動性的教學環境。</a:t>
            </a:r>
          </a:p>
          <a:p>
            <a:r>
              <a:rPr lang="zh-TW" altLang="en-US" b="0" i="0" dirty="0">
                <a:solidFill>
                  <a:srgbClr val="D1D5DB"/>
                </a:solidFill>
                <a:effectLst/>
                <a:latin typeface="Söhne"/>
              </a:rPr>
              <a:t>方法：使用</a:t>
            </a:r>
            <a:r>
              <a:rPr lang="en-US" altLang="zh-TW" b="0" i="0" dirty="0">
                <a:solidFill>
                  <a:srgbClr val="D1D5DB"/>
                </a:solidFill>
                <a:effectLst/>
                <a:latin typeface="Söhne"/>
              </a:rPr>
              <a:t>TensorFlow</a:t>
            </a:r>
            <a:r>
              <a:rPr lang="zh-TW" altLang="en-US" b="0" i="0" dirty="0">
                <a:solidFill>
                  <a:srgbClr val="D1D5DB"/>
                </a:solidFill>
                <a:effectLst/>
                <a:latin typeface="Söhne"/>
              </a:rPr>
              <a:t>識別人們的情感狀態，透過深度學習和視覺分析技術。</a:t>
            </a:r>
          </a:p>
          <a:p>
            <a:r>
              <a:rPr lang="zh-TW" altLang="en-US" b="0" i="0" dirty="0">
                <a:solidFill>
                  <a:srgbClr val="D1D5DB"/>
                </a:solidFill>
                <a:effectLst/>
                <a:latin typeface="Söhne"/>
              </a:rPr>
              <a:t>功能：準確辨識學生的情感狀態，包括高興、悲傷、憤怒等。</a:t>
            </a:r>
          </a:p>
          <a:p>
            <a:r>
              <a:rPr lang="zh-TW" altLang="en-US" b="0" i="0" dirty="0">
                <a:solidFill>
                  <a:srgbClr val="D1D5DB"/>
                </a:solidFill>
                <a:effectLst/>
                <a:latin typeface="Söhne"/>
              </a:rPr>
              <a:t>優勢：教師能更了解學生情感反應，提供個人化教學和支援。</a:t>
            </a:r>
          </a:p>
          <a:p>
            <a:r>
              <a:rPr lang="zh-TW" altLang="en-US" b="0" i="0" dirty="0">
                <a:solidFill>
                  <a:srgbClr val="D1D5DB"/>
                </a:solidFill>
                <a:effectLst/>
                <a:latin typeface="Söhne"/>
              </a:rPr>
              <a:t>延伸主題：探索情感狀態與學習成效之間的關聯性，調整教學策略提升學習效果和動機。</a:t>
            </a:r>
          </a:p>
          <a:p>
            <a:pPr marL="0" indent="0" algn="l">
              <a:buNone/>
            </a:pPr>
            <a:r>
              <a:rPr lang="zh-TW" altLang="en-US" b="0" i="0" dirty="0">
                <a:solidFill>
                  <a:srgbClr val="D1D5DB"/>
                </a:solidFill>
                <a:effectLst/>
                <a:latin typeface="Söhne"/>
              </a:rPr>
              <a:t>這些創新應用將為教育界帶來新的可能性，推動線上教學的發展。透過</a:t>
            </a:r>
            <a:r>
              <a:rPr lang="en-US" altLang="zh-TW" b="0" i="0" dirty="0">
                <a:solidFill>
                  <a:srgbClr val="D1D5DB"/>
                </a:solidFill>
                <a:effectLst/>
                <a:latin typeface="Söhne"/>
              </a:rPr>
              <a:t>TensorFlow</a:t>
            </a:r>
            <a:r>
              <a:rPr lang="zh-TW" altLang="en-US" b="0" i="0" dirty="0">
                <a:solidFill>
                  <a:srgbClr val="D1D5DB"/>
                </a:solidFill>
                <a:effectLst/>
                <a:latin typeface="Söhne"/>
              </a:rPr>
              <a:t>的情感識別應用，我可以打造更人性化且有效的教學環境，提升學生的學習體驗和成效。</a:t>
            </a:r>
          </a:p>
          <a:p>
            <a:pPr marL="0" indent="0" algn="just">
              <a:buNone/>
            </a:pPr>
            <a:endParaRPr lang="zh-TW" altLang="en-US" b="0" i="0" dirty="0">
              <a:solidFill>
                <a:srgbClr val="D1D5DB"/>
              </a:solidFill>
              <a:effectLst/>
              <a:latin typeface="Söhne"/>
            </a:endParaRPr>
          </a:p>
        </p:txBody>
      </p:sp>
    </p:spTree>
    <p:extLst>
      <p:ext uri="{BB962C8B-B14F-4D97-AF65-F5344CB8AC3E}">
        <p14:creationId xmlns:p14="http://schemas.microsoft.com/office/powerpoint/2010/main" val="2327013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238E965-7C64-9A23-909D-CDB0642656B2}"/>
              </a:ext>
            </a:extLst>
          </p:cNvPr>
          <p:cNvSpPr>
            <a:spLocks noGrp="1"/>
          </p:cNvSpPr>
          <p:nvPr>
            <p:ph type="title"/>
          </p:nvPr>
        </p:nvSpPr>
        <p:spPr/>
        <p:txBody>
          <a:bodyPr/>
          <a:lstStyle/>
          <a:p>
            <a:r>
              <a:rPr lang="zh-TW" altLang="en-US" b="0" i="0" dirty="0">
                <a:solidFill>
                  <a:srgbClr val="D1D5DB"/>
                </a:solidFill>
                <a:effectLst/>
                <a:latin typeface="Söhne"/>
              </a:rPr>
              <a:t>資料集</a:t>
            </a:r>
            <a:endParaRPr lang="zh-TW" altLang="en-US" dirty="0"/>
          </a:p>
        </p:txBody>
      </p:sp>
      <p:sp>
        <p:nvSpPr>
          <p:cNvPr id="7" name="文字版面配置區 6">
            <a:extLst>
              <a:ext uri="{FF2B5EF4-FFF2-40B4-BE49-F238E27FC236}">
                <a16:creationId xmlns:a16="http://schemas.microsoft.com/office/drawing/2014/main" id="{3517F8F8-2650-BACC-A36A-8245E489374D}"/>
              </a:ext>
            </a:extLst>
          </p:cNvPr>
          <p:cNvSpPr>
            <a:spLocks noGrp="1"/>
          </p:cNvSpPr>
          <p:nvPr>
            <p:ph type="body" idx="1"/>
          </p:nvPr>
        </p:nvSpPr>
        <p:spPr>
          <a:xfrm>
            <a:off x="1141410" y="2628283"/>
            <a:ext cx="3196899" cy="685800"/>
          </a:xfrm>
        </p:spPr>
        <p:txBody>
          <a:bodyPr/>
          <a:lstStyle/>
          <a:p>
            <a:pPr algn="just"/>
            <a:r>
              <a:rPr lang="zh-TW" altLang="en-US" b="0" i="0" dirty="0">
                <a:solidFill>
                  <a:srgbClr val="D1D5DB"/>
                </a:solidFill>
                <a:effectLst/>
                <a:latin typeface="Söhne"/>
              </a:rPr>
              <a:t>資料集的組成</a:t>
            </a:r>
            <a:endParaRPr lang="zh-TW" altLang="en-US" dirty="0"/>
          </a:p>
        </p:txBody>
      </p:sp>
      <p:sp>
        <p:nvSpPr>
          <p:cNvPr id="9" name="文字版面配置區 8">
            <a:extLst>
              <a:ext uri="{FF2B5EF4-FFF2-40B4-BE49-F238E27FC236}">
                <a16:creationId xmlns:a16="http://schemas.microsoft.com/office/drawing/2014/main" id="{CBB4A612-7F03-80D2-BB2C-A1047E38AB38}"/>
              </a:ext>
            </a:extLst>
          </p:cNvPr>
          <p:cNvSpPr>
            <a:spLocks noGrp="1"/>
          </p:cNvSpPr>
          <p:nvPr>
            <p:ph type="body" sz="half" idx="15"/>
          </p:nvPr>
        </p:nvSpPr>
        <p:spPr/>
        <p:txBody>
          <a:bodyPr/>
          <a:lstStyle/>
          <a:p>
            <a:pPr marL="285750" indent="-285750" algn="l">
              <a:buFont typeface="Arial" panose="020B0604020202020204" pitchFamily="34" charset="0"/>
              <a:buChar char="•"/>
            </a:pPr>
            <a:r>
              <a:rPr lang="zh-TW" altLang="en-US" b="0" i="0" dirty="0">
                <a:solidFill>
                  <a:srgbClr val="D1D5DB"/>
                </a:solidFill>
                <a:effectLst/>
                <a:latin typeface="Söhne"/>
              </a:rPr>
              <a:t>訓練資料集：包含多個情感類別的，每個中包含不同數量的圖像資料。</a:t>
            </a:r>
          </a:p>
          <a:p>
            <a:pPr marL="285750" indent="-285750" algn="l">
              <a:buFont typeface="Arial" panose="020B0604020202020204" pitchFamily="34" charset="0"/>
              <a:buChar char="•"/>
            </a:pPr>
            <a:r>
              <a:rPr lang="zh-TW" altLang="en-US" b="0" i="0" dirty="0">
                <a:solidFill>
                  <a:srgbClr val="D1D5DB"/>
                </a:solidFill>
                <a:effectLst/>
                <a:latin typeface="Söhne"/>
              </a:rPr>
              <a:t>測試資料集：與訓練資料集類似，包含各個情感類別的，每個中包含不同數量的圖像資料。</a:t>
            </a:r>
          </a:p>
          <a:p>
            <a:endParaRPr lang="zh-TW" altLang="en-US" dirty="0"/>
          </a:p>
        </p:txBody>
      </p:sp>
      <p:sp>
        <p:nvSpPr>
          <p:cNvPr id="3" name="內容版面配置區 2">
            <a:extLst>
              <a:ext uri="{FF2B5EF4-FFF2-40B4-BE49-F238E27FC236}">
                <a16:creationId xmlns:a16="http://schemas.microsoft.com/office/drawing/2014/main" id="{4D72261A-9150-19DF-5BA6-B80380F28491}"/>
              </a:ext>
            </a:extLst>
          </p:cNvPr>
          <p:cNvSpPr>
            <a:spLocks noGrp="1"/>
          </p:cNvSpPr>
          <p:nvPr>
            <p:ph type="body" sz="quarter" idx="3"/>
          </p:nvPr>
        </p:nvSpPr>
        <p:spPr>
          <a:xfrm>
            <a:off x="4514766" y="2631455"/>
            <a:ext cx="3184385" cy="685800"/>
          </a:xfrm>
        </p:spPr>
        <p:txBody>
          <a:bodyPr>
            <a:noAutofit/>
          </a:bodyPr>
          <a:lstStyle/>
          <a:p>
            <a:pPr marL="0" marR="0" lvl="0" indent="0" algn="just" defTabSz="914400" rtl="0" eaLnBrk="1" fontAlgn="auto" latinLnBrk="0" hangingPunct="1">
              <a:lnSpc>
                <a:spcPct val="90000"/>
              </a:lnSpc>
              <a:spcBef>
                <a:spcPts val="1000"/>
              </a:spcBef>
              <a:spcAft>
                <a:spcPts val="0"/>
              </a:spcAft>
              <a:buClrTx/>
              <a:buSzPct val="125000"/>
              <a:buFont typeface="Arial" panose="020B0604020202020204" pitchFamily="34" charset="0"/>
              <a:buNone/>
              <a:tabLst/>
              <a:defRPr/>
            </a:pPr>
            <a:r>
              <a:rPr lang="zh-TW" altLang="en-US" b="0" i="0" dirty="0">
                <a:solidFill>
                  <a:srgbClr val="D1D5DB"/>
                </a:solidFill>
                <a:effectLst/>
                <a:latin typeface="Söhne"/>
              </a:rPr>
              <a:t>訓練資料集</a:t>
            </a:r>
            <a:endParaRPr kumimoji="0" lang="zh-TW" altLang="en-US" sz="2400" b="0" i="0" u="none" strike="noStrike" kern="1200" cap="all" spc="0" normalizeH="0" baseline="0" noProof="0" dirty="0">
              <a:ln>
                <a:noFill/>
              </a:ln>
              <a:solidFill>
                <a:prstClr val="white"/>
              </a:solidFill>
              <a:effectLst/>
              <a:uLnTx/>
              <a:uFillTx/>
              <a:latin typeface="Microsoft JhengHei UI" panose="020B0604030504040204" pitchFamily="34" charset="-120"/>
              <a:ea typeface="Microsoft JhengHei UI" panose="020B0604030504040204" pitchFamily="34" charset="-120"/>
              <a:cs typeface="+mn-cs"/>
            </a:endParaRPr>
          </a:p>
        </p:txBody>
      </p:sp>
      <p:sp>
        <p:nvSpPr>
          <p:cNvPr id="10" name="文字版面配置區 9">
            <a:extLst>
              <a:ext uri="{FF2B5EF4-FFF2-40B4-BE49-F238E27FC236}">
                <a16:creationId xmlns:a16="http://schemas.microsoft.com/office/drawing/2014/main" id="{548A4224-2724-CEE2-E223-1968BEB0B5C8}"/>
              </a:ext>
            </a:extLst>
          </p:cNvPr>
          <p:cNvSpPr>
            <a:spLocks noGrp="1"/>
          </p:cNvSpPr>
          <p:nvPr>
            <p:ph type="body" sz="half" idx="16"/>
          </p:nvPr>
        </p:nvSpPr>
        <p:spPr/>
        <p:txBody>
          <a:bodyPr>
            <a:normAutofit fontScale="92500" lnSpcReduction="10000"/>
          </a:bodyPr>
          <a:lstStyle/>
          <a:p>
            <a:pPr marL="285750" indent="-285750" algn="l">
              <a:buFont typeface="Arial" panose="020B0604020202020204" pitchFamily="34" charset="0"/>
              <a:buChar char="•"/>
            </a:pPr>
            <a:r>
              <a:rPr lang="en-US" altLang="zh-TW" b="0" i="0" dirty="0">
                <a:solidFill>
                  <a:srgbClr val="D1D5DB"/>
                </a:solidFill>
                <a:effectLst/>
                <a:latin typeface="Söhne"/>
              </a:rPr>
              <a:t>Angry</a:t>
            </a:r>
            <a:r>
              <a:rPr lang="zh-TW" altLang="en-US" b="0" i="0" dirty="0">
                <a:solidFill>
                  <a:srgbClr val="D1D5DB"/>
                </a:solidFill>
                <a:effectLst/>
                <a:latin typeface="Söhne"/>
              </a:rPr>
              <a:t>（憤怒）包含 </a:t>
            </a:r>
            <a:r>
              <a:rPr lang="en-US" altLang="zh-TW" b="0" i="0" dirty="0">
                <a:solidFill>
                  <a:srgbClr val="D1D5DB"/>
                </a:solidFill>
                <a:effectLst/>
                <a:latin typeface="Söhne"/>
              </a:rPr>
              <a:t>960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Disgust</a:t>
            </a:r>
            <a:r>
              <a:rPr lang="zh-TW" altLang="en-US" b="0" i="0" dirty="0">
                <a:solidFill>
                  <a:srgbClr val="D1D5DB"/>
                </a:solidFill>
                <a:effectLst/>
                <a:latin typeface="Söhne"/>
              </a:rPr>
              <a:t>（厭惡）包含 </a:t>
            </a:r>
            <a:r>
              <a:rPr lang="en-US" altLang="zh-TW" b="0" i="0" dirty="0">
                <a:solidFill>
                  <a:srgbClr val="D1D5DB"/>
                </a:solidFill>
                <a:effectLst/>
                <a:latin typeface="Söhne"/>
              </a:rPr>
              <a:t>111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Fear</a:t>
            </a:r>
            <a:r>
              <a:rPr lang="zh-TW" altLang="en-US" b="0" i="0" dirty="0">
                <a:solidFill>
                  <a:srgbClr val="D1D5DB"/>
                </a:solidFill>
                <a:effectLst/>
                <a:latin typeface="Söhne"/>
              </a:rPr>
              <a:t>（害怕）包含 </a:t>
            </a:r>
            <a:r>
              <a:rPr lang="en-US" altLang="zh-TW" b="0" i="0" dirty="0">
                <a:solidFill>
                  <a:srgbClr val="D1D5DB"/>
                </a:solidFill>
                <a:effectLst/>
                <a:latin typeface="Söhne"/>
              </a:rPr>
              <a:t>1018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Happy</a:t>
            </a:r>
            <a:r>
              <a:rPr lang="zh-TW" altLang="en-US" b="0" i="0" dirty="0">
                <a:solidFill>
                  <a:srgbClr val="D1D5DB"/>
                </a:solidFill>
                <a:effectLst/>
                <a:latin typeface="Söhne"/>
              </a:rPr>
              <a:t>（高興）包含 </a:t>
            </a:r>
            <a:r>
              <a:rPr lang="en-US" altLang="zh-TW" b="0" i="0" dirty="0">
                <a:solidFill>
                  <a:srgbClr val="D1D5DB"/>
                </a:solidFill>
                <a:effectLst/>
                <a:latin typeface="Söhne"/>
              </a:rPr>
              <a:t>1825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Neutral</a:t>
            </a:r>
            <a:r>
              <a:rPr lang="zh-TW" altLang="en-US" b="0" i="0" dirty="0">
                <a:solidFill>
                  <a:srgbClr val="D1D5DB"/>
                </a:solidFill>
                <a:effectLst/>
                <a:latin typeface="Söhne"/>
              </a:rPr>
              <a:t>（中性）包含 </a:t>
            </a:r>
            <a:r>
              <a:rPr lang="en-US" altLang="zh-TW" b="0" i="0" dirty="0">
                <a:solidFill>
                  <a:srgbClr val="D1D5DB"/>
                </a:solidFill>
                <a:effectLst/>
                <a:latin typeface="Söhne"/>
              </a:rPr>
              <a:t>1216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Sad</a:t>
            </a:r>
            <a:r>
              <a:rPr lang="zh-TW" altLang="en-US" b="0" i="0" dirty="0">
                <a:solidFill>
                  <a:srgbClr val="D1D5DB"/>
                </a:solidFill>
                <a:effectLst/>
                <a:latin typeface="Söhne"/>
              </a:rPr>
              <a:t>（悲傷）包含 </a:t>
            </a:r>
            <a:r>
              <a:rPr lang="en-US" altLang="zh-TW" b="0" i="0" dirty="0">
                <a:solidFill>
                  <a:srgbClr val="D1D5DB"/>
                </a:solidFill>
                <a:effectLst/>
                <a:latin typeface="Söhne"/>
              </a:rPr>
              <a:t>1139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Surprise</a:t>
            </a:r>
            <a:r>
              <a:rPr lang="zh-TW" altLang="en-US" b="0" i="0" dirty="0">
                <a:solidFill>
                  <a:srgbClr val="D1D5DB"/>
                </a:solidFill>
                <a:effectLst/>
                <a:latin typeface="Söhne"/>
              </a:rPr>
              <a:t>（驚訝）包含 </a:t>
            </a:r>
            <a:r>
              <a:rPr lang="en-US" altLang="zh-TW" b="0" i="0" dirty="0">
                <a:solidFill>
                  <a:srgbClr val="D1D5DB"/>
                </a:solidFill>
                <a:effectLst/>
                <a:latin typeface="Söhne"/>
              </a:rPr>
              <a:t>797 </a:t>
            </a:r>
            <a:r>
              <a:rPr lang="zh-TW" altLang="en-US" b="0" i="0" dirty="0">
                <a:solidFill>
                  <a:srgbClr val="D1D5DB"/>
                </a:solidFill>
                <a:effectLst/>
                <a:latin typeface="Söhne"/>
              </a:rPr>
              <a:t>張圖像。</a:t>
            </a:r>
            <a:endParaRPr lang="zh-TW" altLang="en-US" dirty="0"/>
          </a:p>
        </p:txBody>
      </p:sp>
      <p:sp>
        <p:nvSpPr>
          <p:cNvPr id="8" name="文字版面配置區 7">
            <a:extLst>
              <a:ext uri="{FF2B5EF4-FFF2-40B4-BE49-F238E27FC236}">
                <a16:creationId xmlns:a16="http://schemas.microsoft.com/office/drawing/2014/main" id="{45B68F34-7657-9B12-36F3-EA1231EAEC83}"/>
              </a:ext>
            </a:extLst>
          </p:cNvPr>
          <p:cNvSpPr>
            <a:spLocks noGrp="1"/>
          </p:cNvSpPr>
          <p:nvPr>
            <p:ph type="body" sz="quarter" idx="13"/>
          </p:nvPr>
        </p:nvSpPr>
        <p:spPr>
          <a:xfrm>
            <a:off x="7852442" y="2628283"/>
            <a:ext cx="3194968" cy="685800"/>
          </a:xfrm>
        </p:spPr>
        <p:txBody>
          <a:bodyPr/>
          <a:lstStyle/>
          <a:p>
            <a:pPr algn="just"/>
            <a:r>
              <a:rPr lang="zh-TW" altLang="en-US" b="0" i="0" dirty="0">
                <a:solidFill>
                  <a:srgbClr val="D1D5DB"/>
                </a:solidFill>
                <a:effectLst/>
                <a:latin typeface="Söhne"/>
              </a:rPr>
              <a:t>測試資料集</a:t>
            </a:r>
            <a:endParaRPr lang="zh-TW" altLang="en-US" dirty="0"/>
          </a:p>
        </p:txBody>
      </p:sp>
      <p:sp>
        <p:nvSpPr>
          <p:cNvPr id="11" name="文字版面配置區 10">
            <a:extLst>
              <a:ext uri="{FF2B5EF4-FFF2-40B4-BE49-F238E27FC236}">
                <a16:creationId xmlns:a16="http://schemas.microsoft.com/office/drawing/2014/main" id="{5A736B61-BAFB-4ADF-AFAF-B292548FF60B}"/>
              </a:ext>
            </a:extLst>
          </p:cNvPr>
          <p:cNvSpPr>
            <a:spLocks noGrp="1"/>
          </p:cNvSpPr>
          <p:nvPr>
            <p:ph type="body" sz="half" idx="17"/>
          </p:nvPr>
        </p:nvSpPr>
        <p:spPr/>
        <p:txBody>
          <a:bodyPr>
            <a:normAutofit fontScale="92500" lnSpcReduction="10000"/>
          </a:bodyPr>
          <a:lstStyle/>
          <a:p>
            <a:pPr marL="285750" indent="-285750" algn="l">
              <a:buFont typeface="Arial" panose="020B0604020202020204" pitchFamily="34" charset="0"/>
              <a:buChar char="•"/>
            </a:pPr>
            <a:r>
              <a:rPr lang="en-US" altLang="zh-TW" b="0" i="0" dirty="0">
                <a:solidFill>
                  <a:srgbClr val="D1D5DB"/>
                </a:solidFill>
                <a:effectLst/>
                <a:latin typeface="Söhne"/>
              </a:rPr>
              <a:t>Angry</a:t>
            </a:r>
            <a:r>
              <a:rPr lang="zh-TW" altLang="en-US" b="0" i="0" dirty="0">
                <a:solidFill>
                  <a:srgbClr val="D1D5DB"/>
                </a:solidFill>
                <a:effectLst/>
                <a:latin typeface="Söhne"/>
              </a:rPr>
              <a:t>（憤怒）包含 </a:t>
            </a:r>
            <a:r>
              <a:rPr lang="en-US" altLang="zh-TW" b="0" i="0" dirty="0">
                <a:solidFill>
                  <a:srgbClr val="D1D5DB"/>
                </a:solidFill>
                <a:effectLst/>
                <a:latin typeface="Söhne"/>
              </a:rPr>
              <a:t>960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Disgust</a:t>
            </a:r>
            <a:r>
              <a:rPr lang="zh-TW" altLang="en-US" b="0" i="0" dirty="0">
                <a:solidFill>
                  <a:srgbClr val="D1D5DB"/>
                </a:solidFill>
                <a:effectLst/>
                <a:latin typeface="Söhne"/>
              </a:rPr>
              <a:t>（厭惡）包含 </a:t>
            </a:r>
            <a:r>
              <a:rPr lang="en-US" altLang="zh-TW" b="0" i="0" dirty="0">
                <a:solidFill>
                  <a:srgbClr val="D1D5DB"/>
                </a:solidFill>
                <a:effectLst/>
                <a:latin typeface="Söhne"/>
              </a:rPr>
              <a:t>111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Fear</a:t>
            </a:r>
            <a:r>
              <a:rPr lang="zh-TW" altLang="en-US" b="0" i="0" dirty="0">
                <a:solidFill>
                  <a:srgbClr val="D1D5DB"/>
                </a:solidFill>
                <a:effectLst/>
                <a:latin typeface="Söhne"/>
              </a:rPr>
              <a:t>（害怕）包含 </a:t>
            </a:r>
            <a:r>
              <a:rPr lang="en-US" altLang="zh-TW" b="0" i="0" dirty="0">
                <a:solidFill>
                  <a:srgbClr val="D1D5DB"/>
                </a:solidFill>
                <a:effectLst/>
                <a:latin typeface="Söhne"/>
              </a:rPr>
              <a:t>1018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Happy</a:t>
            </a:r>
            <a:r>
              <a:rPr lang="zh-TW" altLang="en-US" b="0" i="0" dirty="0">
                <a:solidFill>
                  <a:srgbClr val="D1D5DB"/>
                </a:solidFill>
                <a:effectLst/>
                <a:latin typeface="Söhne"/>
              </a:rPr>
              <a:t>（高興）包含 </a:t>
            </a:r>
            <a:r>
              <a:rPr lang="en-US" altLang="zh-TW" b="0" i="0" dirty="0">
                <a:solidFill>
                  <a:srgbClr val="D1D5DB"/>
                </a:solidFill>
                <a:effectLst/>
                <a:latin typeface="Söhne"/>
              </a:rPr>
              <a:t>1825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Neutral</a:t>
            </a:r>
            <a:r>
              <a:rPr lang="zh-TW" altLang="en-US" b="0" i="0" dirty="0">
                <a:solidFill>
                  <a:srgbClr val="D1D5DB"/>
                </a:solidFill>
                <a:effectLst/>
                <a:latin typeface="Söhne"/>
              </a:rPr>
              <a:t>（中性）包含 </a:t>
            </a:r>
            <a:r>
              <a:rPr lang="en-US" altLang="zh-TW" b="0" i="0" dirty="0">
                <a:solidFill>
                  <a:srgbClr val="D1D5DB"/>
                </a:solidFill>
                <a:effectLst/>
                <a:latin typeface="Söhne"/>
              </a:rPr>
              <a:t>1216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Sad</a:t>
            </a:r>
            <a:r>
              <a:rPr lang="zh-TW" altLang="en-US" b="0" i="0" dirty="0">
                <a:solidFill>
                  <a:srgbClr val="D1D5DB"/>
                </a:solidFill>
                <a:effectLst/>
                <a:latin typeface="Söhne"/>
              </a:rPr>
              <a:t>（悲傷）包含 </a:t>
            </a:r>
            <a:r>
              <a:rPr lang="en-US" altLang="zh-TW" b="0" i="0" dirty="0">
                <a:solidFill>
                  <a:srgbClr val="D1D5DB"/>
                </a:solidFill>
                <a:effectLst/>
                <a:latin typeface="Söhne"/>
              </a:rPr>
              <a:t>1139 </a:t>
            </a:r>
            <a:r>
              <a:rPr lang="zh-TW" altLang="en-US" b="0" i="0" dirty="0">
                <a:solidFill>
                  <a:srgbClr val="D1D5DB"/>
                </a:solidFill>
                <a:effectLst/>
                <a:latin typeface="Söhne"/>
              </a:rPr>
              <a:t>張圖像。</a:t>
            </a:r>
          </a:p>
          <a:p>
            <a:pPr marL="285750" indent="-285750" algn="l">
              <a:buFont typeface="Arial" panose="020B0604020202020204" pitchFamily="34" charset="0"/>
              <a:buChar char="•"/>
            </a:pPr>
            <a:r>
              <a:rPr lang="en-US" altLang="zh-TW" b="0" i="0" dirty="0">
                <a:solidFill>
                  <a:srgbClr val="D1D5DB"/>
                </a:solidFill>
                <a:effectLst/>
                <a:latin typeface="Söhne"/>
              </a:rPr>
              <a:t>Surprise</a:t>
            </a:r>
            <a:r>
              <a:rPr lang="zh-TW" altLang="en-US" b="0" i="0" dirty="0">
                <a:solidFill>
                  <a:srgbClr val="D1D5DB"/>
                </a:solidFill>
                <a:effectLst/>
                <a:latin typeface="Söhne"/>
              </a:rPr>
              <a:t>（驚訝）包含 </a:t>
            </a:r>
            <a:r>
              <a:rPr lang="en-US" altLang="zh-TW" b="0" i="0" dirty="0">
                <a:solidFill>
                  <a:srgbClr val="D1D5DB"/>
                </a:solidFill>
                <a:effectLst/>
                <a:latin typeface="Söhne"/>
              </a:rPr>
              <a:t>797 </a:t>
            </a:r>
            <a:r>
              <a:rPr lang="zh-TW" altLang="en-US" b="0" i="0" dirty="0">
                <a:solidFill>
                  <a:srgbClr val="D1D5DB"/>
                </a:solidFill>
                <a:effectLst/>
                <a:latin typeface="Söhne"/>
              </a:rPr>
              <a:t>張圖像。</a:t>
            </a:r>
            <a:endParaRPr lang="zh-TW" altLang="en-US" dirty="0"/>
          </a:p>
        </p:txBody>
      </p:sp>
    </p:spTree>
    <p:extLst>
      <p:ext uri="{BB962C8B-B14F-4D97-AF65-F5344CB8AC3E}">
        <p14:creationId xmlns:p14="http://schemas.microsoft.com/office/powerpoint/2010/main" val="391057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A27AA5B7-F753-C924-7779-3BD61119D954}"/>
              </a:ext>
            </a:extLst>
          </p:cNvPr>
          <p:cNvSpPr>
            <a:spLocks noGrp="1"/>
          </p:cNvSpPr>
          <p:nvPr>
            <p:ph type="title"/>
          </p:nvPr>
        </p:nvSpPr>
        <p:spPr>
          <a:xfrm>
            <a:off x="1146705" y="609601"/>
            <a:ext cx="3856037" cy="914399"/>
          </a:xfrm>
        </p:spPr>
        <p:txBody>
          <a:bodyPr/>
          <a:lstStyle/>
          <a:p>
            <a:r>
              <a:rPr lang="zh-TW" altLang="en-US" b="0" i="0" dirty="0">
                <a:solidFill>
                  <a:srgbClr val="ECECF1"/>
                </a:solidFill>
                <a:effectLst/>
                <a:latin typeface="Söhne"/>
              </a:rPr>
              <a:t>模型結構</a:t>
            </a:r>
            <a:endParaRPr lang="en-US" dirty="0"/>
          </a:p>
        </p:txBody>
      </p:sp>
      <p:sp>
        <p:nvSpPr>
          <p:cNvPr id="23" name="Text Placeholder 3">
            <a:extLst>
              <a:ext uri="{FF2B5EF4-FFF2-40B4-BE49-F238E27FC236}">
                <a16:creationId xmlns:a16="http://schemas.microsoft.com/office/drawing/2014/main" id="{08B109BB-12BB-491E-32D2-E04DD159CDBE}"/>
              </a:ext>
            </a:extLst>
          </p:cNvPr>
          <p:cNvSpPr>
            <a:spLocks noGrp="1"/>
          </p:cNvSpPr>
          <p:nvPr>
            <p:ph type="body" sz="half" idx="2"/>
          </p:nvPr>
        </p:nvSpPr>
        <p:spPr>
          <a:xfrm>
            <a:off x="1146705" y="1561435"/>
            <a:ext cx="3856037" cy="4505990"/>
          </a:xfrm>
        </p:spPr>
        <p:txBody>
          <a:bodyPr>
            <a:noAutofit/>
          </a:bodyPr>
          <a:lstStyle/>
          <a:p>
            <a:pPr algn="l"/>
            <a:r>
              <a:rPr lang="zh-TW" altLang="en-US" sz="1800" b="0" i="0" dirty="0">
                <a:solidFill>
                  <a:srgbClr val="D1D5DB"/>
                </a:solidFill>
                <a:effectLst/>
                <a:latin typeface="Söhne"/>
              </a:rPr>
              <a:t>在我的研究中，我使用了一個基於深度學習的模型來識別人們的情感狀態。現在我將向您展示這個模型的結構，並解釋每個層次的作用。</a:t>
            </a:r>
          </a:p>
          <a:p>
            <a:pPr algn="l"/>
            <a:r>
              <a:rPr lang="zh-TW" altLang="en-US" sz="1800" b="0" i="0" dirty="0">
                <a:solidFill>
                  <a:srgbClr val="D1D5DB"/>
                </a:solidFill>
                <a:effectLst/>
                <a:latin typeface="Söhne"/>
              </a:rPr>
              <a:t>我的模型採用了一種稱為</a:t>
            </a:r>
            <a:r>
              <a:rPr lang="en-US" altLang="zh-TW" sz="1800" b="0" i="0" dirty="0">
                <a:solidFill>
                  <a:srgbClr val="D1D5DB"/>
                </a:solidFill>
                <a:effectLst/>
                <a:latin typeface="Söhne"/>
              </a:rPr>
              <a:t>“Sequential”</a:t>
            </a:r>
            <a:r>
              <a:rPr lang="zh-TW" altLang="en-US" sz="1800" b="0" i="0" dirty="0">
                <a:solidFill>
                  <a:srgbClr val="D1D5DB"/>
                </a:solidFill>
                <a:effectLst/>
                <a:latin typeface="Söhne"/>
              </a:rPr>
              <a:t>的</a:t>
            </a:r>
            <a:r>
              <a:rPr lang="en-US" altLang="zh-TW" sz="1800" b="0" i="0" dirty="0">
                <a:solidFill>
                  <a:srgbClr val="FF7866"/>
                </a:solidFill>
                <a:effectLst/>
                <a:latin typeface="arial" panose="020B0604020202020204" pitchFamily="34" charset="0"/>
              </a:rPr>
              <a:t>CNN </a:t>
            </a:r>
            <a:r>
              <a:rPr lang="zh-TW" altLang="en-US" sz="1800" b="0" i="0" dirty="0">
                <a:solidFill>
                  <a:srgbClr val="D1D5DB"/>
                </a:solidFill>
                <a:effectLst/>
                <a:latin typeface="Söhne"/>
              </a:rPr>
              <a:t>架構，這是一種線性堆疊模型，它可以逐層地建構我的神經網絡。</a:t>
            </a:r>
            <a:r>
              <a:rPr lang="zh-TW" altLang="en-US" sz="1800" dirty="0">
                <a:solidFill>
                  <a:srgbClr val="D1D5DB"/>
                </a:solidFill>
                <a:latin typeface="Söhne"/>
              </a:rPr>
              <a:t>詳情請看右側</a:t>
            </a:r>
            <a:r>
              <a:rPr lang="zh-TW" altLang="en-US" sz="1800" b="0" i="0" dirty="0">
                <a:solidFill>
                  <a:srgbClr val="D1D5DB"/>
                </a:solidFill>
                <a:effectLst/>
                <a:latin typeface="Söhne"/>
              </a:rPr>
              <a:t>這個模型的結構表格：</a:t>
            </a:r>
            <a:endParaRPr lang="en-US" altLang="zh-TW" sz="1800" b="0" i="0" dirty="0">
              <a:solidFill>
                <a:srgbClr val="D1D5DB"/>
              </a:solidFill>
              <a:effectLst/>
              <a:latin typeface="Söhne"/>
            </a:endParaRPr>
          </a:p>
          <a:p>
            <a:pPr marL="285750" indent="-285750">
              <a:buFont typeface="Arial" panose="020B0604020202020204" pitchFamily="34" charset="0"/>
              <a:buChar char="•"/>
            </a:pPr>
            <a:r>
              <a:rPr lang="en-US" altLang="zh-TW" sz="1800" b="0" i="0" dirty="0">
                <a:solidFill>
                  <a:srgbClr val="D1D5DB"/>
                </a:solidFill>
                <a:effectLst/>
                <a:latin typeface="Söhne"/>
              </a:rPr>
              <a:t>epochs</a:t>
            </a:r>
            <a:r>
              <a:rPr lang="zh-TW" altLang="en-US" sz="1800" dirty="0">
                <a:solidFill>
                  <a:srgbClr val="D1D5DB"/>
                </a:solidFill>
                <a:latin typeface="Söhne"/>
              </a:rPr>
              <a:t> </a:t>
            </a:r>
            <a:r>
              <a:rPr lang="en-US" altLang="zh-TW" sz="1800" dirty="0">
                <a:solidFill>
                  <a:srgbClr val="D1D5DB"/>
                </a:solidFill>
                <a:latin typeface="Söhne"/>
              </a:rPr>
              <a:t>=</a:t>
            </a:r>
            <a:r>
              <a:rPr lang="zh-TW" altLang="en-US" sz="1800" dirty="0">
                <a:solidFill>
                  <a:srgbClr val="D1D5DB"/>
                </a:solidFill>
                <a:latin typeface="Söhne"/>
              </a:rPr>
              <a:t> </a:t>
            </a:r>
            <a:r>
              <a:rPr lang="en-US" altLang="zh-TW" sz="1800" dirty="0">
                <a:solidFill>
                  <a:srgbClr val="D1D5DB"/>
                </a:solidFill>
                <a:latin typeface="Söhne"/>
              </a:rPr>
              <a:t>27</a:t>
            </a:r>
          </a:p>
          <a:p>
            <a:pPr marL="285750" indent="-285750">
              <a:buFont typeface="Arial" panose="020B0604020202020204" pitchFamily="34" charset="0"/>
              <a:buChar char="•"/>
            </a:pPr>
            <a:r>
              <a:rPr lang="en-US" altLang="zh-TW" sz="1800" dirty="0" err="1">
                <a:solidFill>
                  <a:srgbClr val="D1D5DB"/>
                </a:solidFill>
                <a:latin typeface="Söhne"/>
              </a:rPr>
              <a:t>batch_size</a:t>
            </a:r>
            <a:r>
              <a:rPr lang="en-US" altLang="zh-TW" sz="1800" dirty="0">
                <a:solidFill>
                  <a:srgbClr val="D1D5DB"/>
                </a:solidFill>
                <a:latin typeface="Söhne"/>
              </a:rPr>
              <a:t> = 64</a:t>
            </a:r>
          </a:p>
          <a:p>
            <a:pPr marL="285750" indent="-285750">
              <a:buFont typeface="Arial" panose="020B0604020202020204" pitchFamily="34" charset="0"/>
              <a:buChar char="•"/>
            </a:pPr>
            <a:r>
              <a:rPr lang="en-US" altLang="zh-TW" sz="1800" dirty="0" err="1">
                <a:solidFill>
                  <a:srgbClr val="D1D5DB"/>
                </a:solidFill>
                <a:latin typeface="Söhne"/>
              </a:rPr>
              <a:t>target_size</a:t>
            </a:r>
            <a:r>
              <a:rPr lang="en-US" altLang="zh-TW" sz="1800" dirty="0">
                <a:solidFill>
                  <a:srgbClr val="D1D5DB"/>
                </a:solidFill>
                <a:latin typeface="Söhne"/>
              </a:rPr>
              <a:t>=(48,48)</a:t>
            </a:r>
          </a:p>
        </p:txBody>
      </p:sp>
      <p:graphicFrame>
        <p:nvGraphicFramePr>
          <p:cNvPr id="22" name="表格 23">
            <a:extLst>
              <a:ext uri="{FF2B5EF4-FFF2-40B4-BE49-F238E27FC236}">
                <a16:creationId xmlns:a16="http://schemas.microsoft.com/office/drawing/2014/main" id="{76ED86D0-0FEE-2AF4-BA95-857721E08E20}"/>
              </a:ext>
            </a:extLst>
          </p:cNvPr>
          <p:cNvGraphicFramePr>
            <a:graphicFrameLocks noGrp="1"/>
          </p:cNvGraphicFramePr>
          <p:nvPr>
            <p:ph idx="1"/>
            <p:extLst>
              <p:ext uri="{D42A27DB-BD31-4B8C-83A1-F6EECF244321}">
                <p14:modId xmlns:p14="http://schemas.microsoft.com/office/powerpoint/2010/main" val="3604868316"/>
              </p:ext>
            </p:extLst>
          </p:nvPr>
        </p:nvGraphicFramePr>
        <p:xfrm>
          <a:off x="5156200" y="592137"/>
          <a:ext cx="5891211" cy="5475288"/>
        </p:xfrm>
        <a:graphic>
          <a:graphicData uri="http://schemas.openxmlformats.org/drawingml/2006/table">
            <a:tbl>
              <a:tblPr firstRow="1" bandRow="1">
                <a:tableStyleId>{5C22544A-7EE6-4342-B048-85BDC9FD1C3A}</a:tableStyleId>
              </a:tblPr>
              <a:tblGrid>
                <a:gridCol w="1963737">
                  <a:extLst>
                    <a:ext uri="{9D8B030D-6E8A-4147-A177-3AD203B41FA5}">
                      <a16:colId xmlns:a16="http://schemas.microsoft.com/office/drawing/2014/main" val="543878018"/>
                    </a:ext>
                  </a:extLst>
                </a:gridCol>
                <a:gridCol w="1963737">
                  <a:extLst>
                    <a:ext uri="{9D8B030D-6E8A-4147-A177-3AD203B41FA5}">
                      <a16:colId xmlns:a16="http://schemas.microsoft.com/office/drawing/2014/main" val="593931103"/>
                    </a:ext>
                  </a:extLst>
                </a:gridCol>
                <a:gridCol w="1963737">
                  <a:extLst>
                    <a:ext uri="{9D8B030D-6E8A-4147-A177-3AD203B41FA5}">
                      <a16:colId xmlns:a16="http://schemas.microsoft.com/office/drawing/2014/main" val="138068117"/>
                    </a:ext>
                  </a:extLst>
                </a:gridCol>
              </a:tblGrid>
              <a:tr h="391092">
                <a:tc>
                  <a:txBody>
                    <a:bodyPr/>
                    <a:lstStyle/>
                    <a:p>
                      <a:pPr fontAlgn="b"/>
                      <a:r>
                        <a:rPr lang="en-US" b="1" dirty="0">
                          <a:effectLst/>
                        </a:rPr>
                        <a:t>Layer (type)</a:t>
                      </a:r>
                    </a:p>
                  </a:txBody>
                  <a:tcPr anchor="b"/>
                </a:tc>
                <a:tc>
                  <a:txBody>
                    <a:bodyPr/>
                    <a:lstStyle/>
                    <a:p>
                      <a:pPr fontAlgn="b"/>
                      <a:r>
                        <a:rPr lang="en-US" b="1">
                          <a:effectLst/>
                        </a:rPr>
                        <a:t>Output Shape</a:t>
                      </a:r>
                    </a:p>
                  </a:txBody>
                  <a:tcPr anchor="b"/>
                </a:tc>
                <a:tc>
                  <a:txBody>
                    <a:bodyPr/>
                    <a:lstStyle/>
                    <a:p>
                      <a:pPr fontAlgn="b"/>
                      <a:r>
                        <a:rPr lang="en-US" b="1">
                          <a:effectLst/>
                        </a:rPr>
                        <a:t>Param #</a:t>
                      </a:r>
                    </a:p>
                  </a:txBody>
                  <a:tcPr anchor="b"/>
                </a:tc>
                <a:extLst>
                  <a:ext uri="{0D108BD9-81ED-4DB2-BD59-A6C34878D82A}">
                    <a16:rowId xmlns:a16="http://schemas.microsoft.com/office/drawing/2014/main" val="3848878100"/>
                  </a:ext>
                </a:extLst>
              </a:tr>
              <a:tr h="391092">
                <a:tc>
                  <a:txBody>
                    <a:bodyPr/>
                    <a:lstStyle/>
                    <a:p>
                      <a:pPr fontAlgn="base"/>
                      <a:r>
                        <a:rPr lang="en-US">
                          <a:effectLst/>
                        </a:rPr>
                        <a:t>Conv2D</a:t>
                      </a:r>
                    </a:p>
                  </a:txBody>
                  <a:tcPr anchor="ctr"/>
                </a:tc>
                <a:tc>
                  <a:txBody>
                    <a:bodyPr/>
                    <a:lstStyle/>
                    <a:p>
                      <a:pPr fontAlgn="base"/>
                      <a:r>
                        <a:rPr lang="en-US">
                          <a:effectLst/>
                        </a:rPr>
                        <a:t>(None, 48, 48, 32)</a:t>
                      </a:r>
                    </a:p>
                  </a:txBody>
                  <a:tcPr anchor="ctr"/>
                </a:tc>
                <a:tc>
                  <a:txBody>
                    <a:bodyPr/>
                    <a:lstStyle/>
                    <a:p>
                      <a:pPr fontAlgn="base"/>
                      <a:r>
                        <a:rPr lang="en-US" altLang="zh-TW">
                          <a:effectLst/>
                        </a:rPr>
                        <a:t>320</a:t>
                      </a:r>
                    </a:p>
                  </a:txBody>
                  <a:tcPr anchor="ctr"/>
                </a:tc>
                <a:extLst>
                  <a:ext uri="{0D108BD9-81ED-4DB2-BD59-A6C34878D82A}">
                    <a16:rowId xmlns:a16="http://schemas.microsoft.com/office/drawing/2014/main" val="2520976451"/>
                  </a:ext>
                </a:extLst>
              </a:tr>
              <a:tr h="391092">
                <a:tc>
                  <a:txBody>
                    <a:bodyPr/>
                    <a:lstStyle/>
                    <a:p>
                      <a:pPr fontAlgn="base"/>
                      <a:r>
                        <a:rPr lang="en-US">
                          <a:effectLst/>
                        </a:rPr>
                        <a:t>BatchNormalization</a:t>
                      </a:r>
                    </a:p>
                  </a:txBody>
                  <a:tcPr anchor="ctr"/>
                </a:tc>
                <a:tc>
                  <a:txBody>
                    <a:bodyPr/>
                    <a:lstStyle/>
                    <a:p>
                      <a:pPr fontAlgn="base"/>
                      <a:r>
                        <a:rPr lang="en-US">
                          <a:effectLst/>
                        </a:rPr>
                        <a:t>(None, 48, 48, 32)</a:t>
                      </a:r>
                    </a:p>
                  </a:txBody>
                  <a:tcPr anchor="ctr"/>
                </a:tc>
                <a:tc>
                  <a:txBody>
                    <a:bodyPr/>
                    <a:lstStyle/>
                    <a:p>
                      <a:pPr fontAlgn="base"/>
                      <a:r>
                        <a:rPr lang="en-US" altLang="zh-TW">
                          <a:effectLst/>
                        </a:rPr>
                        <a:t>128</a:t>
                      </a:r>
                    </a:p>
                  </a:txBody>
                  <a:tcPr anchor="ctr"/>
                </a:tc>
                <a:extLst>
                  <a:ext uri="{0D108BD9-81ED-4DB2-BD59-A6C34878D82A}">
                    <a16:rowId xmlns:a16="http://schemas.microsoft.com/office/drawing/2014/main" val="2363530429"/>
                  </a:ext>
                </a:extLst>
              </a:tr>
              <a:tr h="391092">
                <a:tc>
                  <a:txBody>
                    <a:bodyPr/>
                    <a:lstStyle/>
                    <a:p>
                      <a:pPr fontAlgn="base"/>
                      <a:r>
                        <a:rPr lang="en-US">
                          <a:effectLst/>
                        </a:rPr>
                        <a:t>MaxPooling2D</a:t>
                      </a:r>
                    </a:p>
                  </a:txBody>
                  <a:tcPr anchor="ctr"/>
                </a:tc>
                <a:tc>
                  <a:txBody>
                    <a:bodyPr/>
                    <a:lstStyle/>
                    <a:p>
                      <a:pPr fontAlgn="base"/>
                      <a:r>
                        <a:rPr lang="en-US">
                          <a:effectLst/>
                        </a:rPr>
                        <a:t>(None, 24, 24, 32)</a:t>
                      </a:r>
                    </a:p>
                  </a:txBody>
                  <a:tcPr anchor="ctr"/>
                </a:tc>
                <a:tc>
                  <a:txBody>
                    <a:bodyPr/>
                    <a:lstStyle/>
                    <a:p>
                      <a:pPr fontAlgn="base"/>
                      <a:r>
                        <a:rPr lang="en-US" altLang="zh-TW">
                          <a:effectLst/>
                        </a:rPr>
                        <a:t>0</a:t>
                      </a:r>
                    </a:p>
                  </a:txBody>
                  <a:tcPr anchor="ctr"/>
                </a:tc>
                <a:extLst>
                  <a:ext uri="{0D108BD9-81ED-4DB2-BD59-A6C34878D82A}">
                    <a16:rowId xmlns:a16="http://schemas.microsoft.com/office/drawing/2014/main" val="1305619360"/>
                  </a:ext>
                </a:extLst>
              </a:tr>
              <a:tr h="391092">
                <a:tc>
                  <a:txBody>
                    <a:bodyPr/>
                    <a:lstStyle/>
                    <a:p>
                      <a:pPr fontAlgn="base"/>
                      <a:r>
                        <a:rPr lang="en-US">
                          <a:effectLst/>
                        </a:rPr>
                        <a:t>Dropout</a:t>
                      </a:r>
                    </a:p>
                  </a:txBody>
                  <a:tcPr anchor="ctr"/>
                </a:tc>
                <a:tc>
                  <a:txBody>
                    <a:bodyPr/>
                    <a:lstStyle/>
                    <a:p>
                      <a:pPr fontAlgn="base"/>
                      <a:r>
                        <a:rPr lang="en-US">
                          <a:effectLst/>
                        </a:rPr>
                        <a:t>(None, 24, 24, 32)</a:t>
                      </a:r>
                    </a:p>
                  </a:txBody>
                  <a:tcPr anchor="ctr"/>
                </a:tc>
                <a:tc>
                  <a:txBody>
                    <a:bodyPr/>
                    <a:lstStyle/>
                    <a:p>
                      <a:pPr fontAlgn="base"/>
                      <a:r>
                        <a:rPr lang="en-US" altLang="zh-TW">
                          <a:effectLst/>
                        </a:rPr>
                        <a:t>0</a:t>
                      </a:r>
                    </a:p>
                  </a:txBody>
                  <a:tcPr anchor="ctr"/>
                </a:tc>
                <a:extLst>
                  <a:ext uri="{0D108BD9-81ED-4DB2-BD59-A6C34878D82A}">
                    <a16:rowId xmlns:a16="http://schemas.microsoft.com/office/drawing/2014/main" val="1225009566"/>
                  </a:ext>
                </a:extLst>
              </a:tr>
              <a:tr h="391092">
                <a:tc>
                  <a:txBody>
                    <a:bodyPr/>
                    <a:lstStyle/>
                    <a:p>
                      <a:pPr fontAlgn="base"/>
                      <a:r>
                        <a:rPr lang="en-US">
                          <a:effectLst/>
                        </a:rPr>
                        <a:t>Conv2D</a:t>
                      </a:r>
                    </a:p>
                  </a:txBody>
                  <a:tcPr anchor="ctr"/>
                </a:tc>
                <a:tc>
                  <a:txBody>
                    <a:bodyPr/>
                    <a:lstStyle/>
                    <a:p>
                      <a:pPr fontAlgn="base"/>
                      <a:r>
                        <a:rPr lang="en-US">
                          <a:effectLst/>
                        </a:rPr>
                        <a:t>(None, 24, 24, 64)</a:t>
                      </a:r>
                    </a:p>
                  </a:txBody>
                  <a:tcPr anchor="ctr"/>
                </a:tc>
                <a:tc>
                  <a:txBody>
                    <a:bodyPr/>
                    <a:lstStyle/>
                    <a:p>
                      <a:pPr fontAlgn="base"/>
                      <a:r>
                        <a:rPr lang="en-US" altLang="zh-TW">
                          <a:effectLst/>
                        </a:rPr>
                        <a:t>18496</a:t>
                      </a:r>
                    </a:p>
                  </a:txBody>
                  <a:tcPr anchor="ctr"/>
                </a:tc>
                <a:extLst>
                  <a:ext uri="{0D108BD9-81ED-4DB2-BD59-A6C34878D82A}">
                    <a16:rowId xmlns:a16="http://schemas.microsoft.com/office/drawing/2014/main" val="1245713960"/>
                  </a:ext>
                </a:extLst>
              </a:tr>
              <a:tr h="391092">
                <a:tc>
                  <a:txBody>
                    <a:bodyPr/>
                    <a:lstStyle/>
                    <a:p>
                      <a:pPr fontAlgn="base"/>
                      <a:r>
                        <a:rPr lang="en-US">
                          <a:effectLst/>
                        </a:rPr>
                        <a:t>BatchNormalization</a:t>
                      </a:r>
                    </a:p>
                  </a:txBody>
                  <a:tcPr anchor="ctr"/>
                </a:tc>
                <a:tc>
                  <a:txBody>
                    <a:bodyPr/>
                    <a:lstStyle/>
                    <a:p>
                      <a:pPr fontAlgn="base"/>
                      <a:r>
                        <a:rPr lang="en-US">
                          <a:effectLst/>
                        </a:rPr>
                        <a:t>(None, 24, 24, 64)</a:t>
                      </a:r>
                    </a:p>
                  </a:txBody>
                  <a:tcPr anchor="ctr"/>
                </a:tc>
                <a:tc>
                  <a:txBody>
                    <a:bodyPr/>
                    <a:lstStyle/>
                    <a:p>
                      <a:pPr fontAlgn="base"/>
                      <a:r>
                        <a:rPr lang="en-US" altLang="zh-TW">
                          <a:effectLst/>
                        </a:rPr>
                        <a:t>256</a:t>
                      </a:r>
                    </a:p>
                  </a:txBody>
                  <a:tcPr anchor="ctr"/>
                </a:tc>
                <a:extLst>
                  <a:ext uri="{0D108BD9-81ED-4DB2-BD59-A6C34878D82A}">
                    <a16:rowId xmlns:a16="http://schemas.microsoft.com/office/drawing/2014/main" val="1336612013"/>
                  </a:ext>
                </a:extLst>
              </a:tr>
              <a:tr h="391092">
                <a:tc>
                  <a:txBody>
                    <a:bodyPr/>
                    <a:lstStyle/>
                    <a:p>
                      <a:pPr fontAlgn="base"/>
                      <a:r>
                        <a:rPr lang="en-US">
                          <a:effectLst/>
                        </a:rPr>
                        <a:t>MaxPooling2D</a:t>
                      </a:r>
                    </a:p>
                  </a:txBody>
                  <a:tcPr anchor="ctr"/>
                </a:tc>
                <a:tc>
                  <a:txBody>
                    <a:bodyPr/>
                    <a:lstStyle/>
                    <a:p>
                      <a:pPr fontAlgn="base"/>
                      <a:r>
                        <a:rPr lang="en-US">
                          <a:effectLst/>
                        </a:rPr>
                        <a:t>(None, 12, 12, 64)</a:t>
                      </a:r>
                    </a:p>
                  </a:txBody>
                  <a:tcPr anchor="ctr"/>
                </a:tc>
                <a:tc>
                  <a:txBody>
                    <a:bodyPr/>
                    <a:lstStyle/>
                    <a:p>
                      <a:pPr fontAlgn="base"/>
                      <a:r>
                        <a:rPr lang="en-US" altLang="zh-TW">
                          <a:effectLst/>
                        </a:rPr>
                        <a:t>0</a:t>
                      </a:r>
                    </a:p>
                  </a:txBody>
                  <a:tcPr anchor="ctr"/>
                </a:tc>
                <a:extLst>
                  <a:ext uri="{0D108BD9-81ED-4DB2-BD59-A6C34878D82A}">
                    <a16:rowId xmlns:a16="http://schemas.microsoft.com/office/drawing/2014/main" val="1317365046"/>
                  </a:ext>
                </a:extLst>
              </a:tr>
              <a:tr h="391092">
                <a:tc>
                  <a:txBody>
                    <a:bodyPr/>
                    <a:lstStyle/>
                    <a:p>
                      <a:pPr fontAlgn="base"/>
                      <a:r>
                        <a:rPr lang="en-US">
                          <a:effectLst/>
                        </a:rPr>
                        <a:t>Dropout</a:t>
                      </a:r>
                    </a:p>
                  </a:txBody>
                  <a:tcPr anchor="ctr"/>
                </a:tc>
                <a:tc>
                  <a:txBody>
                    <a:bodyPr/>
                    <a:lstStyle/>
                    <a:p>
                      <a:pPr fontAlgn="base"/>
                      <a:r>
                        <a:rPr lang="en-US">
                          <a:effectLst/>
                        </a:rPr>
                        <a:t>(None, 12, 12, 64)</a:t>
                      </a:r>
                    </a:p>
                  </a:txBody>
                  <a:tcPr anchor="ctr"/>
                </a:tc>
                <a:tc>
                  <a:txBody>
                    <a:bodyPr/>
                    <a:lstStyle/>
                    <a:p>
                      <a:pPr fontAlgn="base"/>
                      <a:r>
                        <a:rPr lang="en-US" altLang="zh-TW">
                          <a:effectLst/>
                        </a:rPr>
                        <a:t>0</a:t>
                      </a:r>
                    </a:p>
                  </a:txBody>
                  <a:tcPr anchor="ctr"/>
                </a:tc>
                <a:extLst>
                  <a:ext uri="{0D108BD9-81ED-4DB2-BD59-A6C34878D82A}">
                    <a16:rowId xmlns:a16="http://schemas.microsoft.com/office/drawing/2014/main" val="2939635498"/>
                  </a:ext>
                </a:extLst>
              </a:tr>
              <a:tr h="391092">
                <a:tc>
                  <a:txBody>
                    <a:bodyPr/>
                    <a:lstStyle/>
                    <a:p>
                      <a:pPr fontAlgn="base"/>
                      <a:r>
                        <a:rPr lang="en-US">
                          <a:effectLst/>
                        </a:rPr>
                        <a:t>Flatten</a:t>
                      </a:r>
                    </a:p>
                  </a:txBody>
                  <a:tcPr anchor="ctr"/>
                </a:tc>
                <a:tc>
                  <a:txBody>
                    <a:bodyPr/>
                    <a:lstStyle/>
                    <a:p>
                      <a:pPr fontAlgn="base"/>
                      <a:r>
                        <a:rPr lang="en-US">
                          <a:effectLst/>
                        </a:rPr>
                        <a:t>(None, 9216)</a:t>
                      </a:r>
                    </a:p>
                  </a:txBody>
                  <a:tcPr anchor="ctr"/>
                </a:tc>
                <a:tc>
                  <a:txBody>
                    <a:bodyPr/>
                    <a:lstStyle/>
                    <a:p>
                      <a:pPr fontAlgn="base"/>
                      <a:r>
                        <a:rPr lang="en-US" altLang="zh-TW" dirty="0">
                          <a:effectLst/>
                        </a:rPr>
                        <a:t>0</a:t>
                      </a:r>
                    </a:p>
                  </a:txBody>
                  <a:tcPr anchor="ctr"/>
                </a:tc>
                <a:extLst>
                  <a:ext uri="{0D108BD9-81ED-4DB2-BD59-A6C34878D82A}">
                    <a16:rowId xmlns:a16="http://schemas.microsoft.com/office/drawing/2014/main" val="2663171744"/>
                  </a:ext>
                </a:extLst>
              </a:tr>
              <a:tr h="391092">
                <a:tc>
                  <a:txBody>
                    <a:bodyPr/>
                    <a:lstStyle/>
                    <a:p>
                      <a:pPr fontAlgn="base"/>
                      <a:r>
                        <a:rPr lang="en-US">
                          <a:effectLst/>
                        </a:rPr>
                        <a:t>Dense</a:t>
                      </a:r>
                    </a:p>
                  </a:txBody>
                  <a:tcPr anchor="ctr"/>
                </a:tc>
                <a:tc>
                  <a:txBody>
                    <a:bodyPr/>
                    <a:lstStyle/>
                    <a:p>
                      <a:pPr fontAlgn="base"/>
                      <a:r>
                        <a:rPr lang="en-US">
                          <a:effectLst/>
                        </a:rPr>
                        <a:t>(None, 256)</a:t>
                      </a:r>
                    </a:p>
                  </a:txBody>
                  <a:tcPr anchor="ctr"/>
                </a:tc>
                <a:tc>
                  <a:txBody>
                    <a:bodyPr/>
                    <a:lstStyle/>
                    <a:p>
                      <a:pPr fontAlgn="base"/>
                      <a:r>
                        <a:rPr lang="en-US" altLang="zh-TW" dirty="0">
                          <a:effectLst/>
                        </a:rPr>
                        <a:t>2359552</a:t>
                      </a:r>
                    </a:p>
                  </a:txBody>
                  <a:tcPr anchor="ctr"/>
                </a:tc>
                <a:extLst>
                  <a:ext uri="{0D108BD9-81ED-4DB2-BD59-A6C34878D82A}">
                    <a16:rowId xmlns:a16="http://schemas.microsoft.com/office/drawing/2014/main" val="1828392534"/>
                  </a:ext>
                </a:extLst>
              </a:tr>
              <a:tr h="391092">
                <a:tc>
                  <a:txBody>
                    <a:bodyPr/>
                    <a:lstStyle/>
                    <a:p>
                      <a:pPr fontAlgn="base"/>
                      <a:r>
                        <a:rPr lang="en-US">
                          <a:effectLst/>
                        </a:rPr>
                        <a:t>BatchNormalization</a:t>
                      </a:r>
                    </a:p>
                  </a:txBody>
                  <a:tcPr anchor="ctr"/>
                </a:tc>
                <a:tc>
                  <a:txBody>
                    <a:bodyPr/>
                    <a:lstStyle/>
                    <a:p>
                      <a:pPr fontAlgn="base"/>
                      <a:r>
                        <a:rPr lang="en-US">
                          <a:effectLst/>
                        </a:rPr>
                        <a:t>(None, 256)</a:t>
                      </a:r>
                    </a:p>
                  </a:txBody>
                  <a:tcPr anchor="ctr"/>
                </a:tc>
                <a:tc>
                  <a:txBody>
                    <a:bodyPr/>
                    <a:lstStyle/>
                    <a:p>
                      <a:pPr fontAlgn="base"/>
                      <a:r>
                        <a:rPr lang="en-US" altLang="zh-TW" dirty="0">
                          <a:effectLst/>
                        </a:rPr>
                        <a:t>1024</a:t>
                      </a:r>
                    </a:p>
                  </a:txBody>
                  <a:tcPr anchor="ctr"/>
                </a:tc>
                <a:extLst>
                  <a:ext uri="{0D108BD9-81ED-4DB2-BD59-A6C34878D82A}">
                    <a16:rowId xmlns:a16="http://schemas.microsoft.com/office/drawing/2014/main" val="4264378256"/>
                  </a:ext>
                </a:extLst>
              </a:tr>
              <a:tr h="391092">
                <a:tc>
                  <a:txBody>
                    <a:bodyPr/>
                    <a:lstStyle/>
                    <a:p>
                      <a:pPr fontAlgn="base"/>
                      <a:r>
                        <a:rPr lang="en-US">
                          <a:effectLst/>
                        </a:rPr>
                        <a:t>Dropout</a:t>
                      </a:r>
                    </a:p>
                  </a:txBody>
                  <a:tcPr anchor="ctr"/>
                </a:tc>
                <a:tc>
                  <a:txBody>
                    <a:bodyPr/>
                    <a:lstStyle/>
                    <a:p>
                      <a:pPr fontAlgn="base"/>
                      <a:r>
                        <a:rPr lang="en-US">
                          <a:effectLst/>
                        </a:rPr>
                        <a:t>(None, 256)</a:t>
                      </a:r>
                    </a:p>
                  </a:txBody>
                  <a:tcPr anchor="ctr"/>
                </a:tc>
                <a:tc>
                  <a:txBody>
                    <a:bodyPr/>
                    <a:lstStyle/>
                    <a:p>
                      <a:pPr fontAlgn="base"/>
                      <a:r>
                        <a:rPr lang="en-US" altLang="zh-TW">
                          <a:effectLst/>
                        </a:rPr>
                        <a:t>0</a:t>
                      </a:r>
                    </a:p>
                  </a:txBody>
                  <a:tcPr anchor="ctr"/>
                </a:tc>
                <a:extLst>
                  <a:ext uri="{0D108BD9-81ED-4DB2-BD59-A6C34878D82A}">
                    <a16:rowId xmlns:a16="http://schemas.microsoft.com/office/drawing/2014/main" val="1252131222"/>
                  </a:ext>
                </a:extLst>
              </a:tr>
              <a:tr h="391092">
                <a:tc>
                  <a:txBody>
                    <a:bodyPr/>
                    <a:lstStyle/>
                    <a:p>
                      <a:pPr fontAlgn="base"/>
                      <a:r>
                        <a:rPr lang="en-US">
                          <a:effectLst/>
                        </a:rPr>
                        <a:t>Dense</a:t>
                      </a:r>
                    </a:p>
                  </a:txBody>
                  <a:tcPr anchor="ctr"/>
                </a:tc>
                <a:tc>
                  <a:txBody>
                    <a:bodyPr/>
                    <a:lstStyle/>
                    <a:p>
                      <a:pPr fontAlgn="base"/>
                      <a:r>
                        <a:rPr lang="en-US">
                          <a:effectLst/>
                        </a:rPr>
                        <a:t>(None, 7)</a:t>
                      </a:r>
                    </a:p>
                  </a:txBody>
                  <a:tcPr anchor="ctr"/>
                </a:tc>
                <a:tc>
                  <a:txBody>
                    <a:bodyPr/>
                    <a:lstStyle/>
                    <a:p>
                      <a:pPr fontAlgn="base"/>
                      <a:r>
                        <a:rPr lang="en-US" altLang="zh-TW" dirty="0">
                          <a:effectLst/>
                        </a:rPr>
                        <a:t>1799</a:t>
                      </a:r>
                    </a:p>
                  </a:txBody>
                  <a:tcPr anchor="ctr"/>
                </a:tc>
                <a:extLst>
                  <a:ext uri="{0D108BD9-81ED-4DB2-BD59-A6C34878D82A}">
                    <a16:rowId xmlns:a16="http://schemas.microsoft.com/office/drawing/2014/main" val="2654168977"/>
                  </a:ext>
                </a:extLst>
              </a:tr>
            </a:tbl>
          </a:graphicData>
        </a:graphic>
      </p:graphicFrame>
    </p:spTree>
    <p:extLst>
      <p:ext uri="{BB962C8B-B14F-4D97-AF65-F5344CB8AC3E}">
        <p14:creationId xmlns:p14="http://schemas.microsoft.com/office/powerpoint/2010/main" val="3664681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A27AA5B7-F753-C924-7779-3BD61119D954}"/>
              </a:ext>
            </a:extLst>
          </p:cNvPr>
          <p:cNvSpPr>
            <a:spLocks noGrp="1"/>
          </p:cNvSpPr>
          <p:nvPr>
            <p:ph type="title"/>
          </p:nvPr>
        </p:nvSpPr>
        <p:spPr>
          <a:xfrm>
            <a:off x="1146705" y="609601"/>
            <a:ext cx="3856037" cy="914399"/>
          </a:xfrm>
        </p:spPr>
        <p:txBody>
          <a:bodyPr/>
          <a:lstStyle/>
          <a:p>
            <a:r>
              <a:rPr lang="zh-TW" altLang="en-US" b="0" i="0" dirty="0">
                <a:solidFill>
                  <a:srgbClr val="ECECF1"/>
                </a:solidFill>
                <a:effectLst/>
                <a:latin typeface="Söhne"/>
              </a:rPr>
              <a:t>修改模型</a:t>
            </a:r>
            <a:endParaRPr lang="en-US" dirty="0"/>
          </a:p>
        </p:txBody>
      </p:sp>
      <p:sp>
        <p:nvSpPr>
          <p:cNvPr id="23" name="Text Placeholder 3">
            <a:extLst>
              <a:ext uri="{FF2B5EF4-FFF2-40B4-BE49-F238E27FC236}">
                <a16:creationId xmlns:a16="http://schemas.microsoft.com/office/drawing/2014/main" id="{08B109BB-12BB-491E-32D2-E04DD159CDBE}"/>
              </a:ext>
            </a:extLst>
          </p:cNvPr>
          <p:cNvSpPr>
            <a:spLocks noGrp="1"/>
          </p:cNvSpPr>
          <p:nvPr>
            <p:ph type="body" sz="half" idx="2"/>
          </p:nvPr>
        </p:nvSpPr>
        <p:spPr>
          <a:xfrm>
            <a:off x="1146705" y="1561435"/>
            <a:ext cx="3856037" cy="4505990"/>
          </a:xfrm>
        </p:spPr>
        <p:txBody>
          <a:bodyPr>
            <a:noAutofit/>
          </a:bodyPr>
          <a:lstStyle/>
          <a:p>
            <a:pPr algn="l"/>
            <a:r>
              <a:rPr lang="zh-TW" altLang="en-US" sz="1800" b="0" i="0" dirty="0">
                <a:solidFill>
                  <a:srgbClr val="D1D5DB"/>
                </a:solidFill>
                <a:effectLst/>
                <a:latin typeface="Söhne"/>
              </a:rPr>
              <a:t>在我的研究中，我使用了一個基於深度學習的模型來識別人們的情感狀態。現在我將向您展示這個模型的結構，並解釋每個層次的作用。</a:t>
            </a:r>
          </a:p>
          <a:p>
            <a:pPr algn="l"/>
            <a:r>
              <a:rPr lang="zh-TW" altLang="en-US" sz="1800" b="0" i="0" dirty="0">
                <a:solidFill>
                  <a:srgbClr val="D1D5DB"/>
                </a:solidFill>
                <a:effectLst/>
                <a:latin typeface="Söhne"/>
              </a:rPr>
              <a:t>我的模型採用了一種稱為</a:t>
            </a:r>
            <a:r>
              <a:rPr lang="en-US" altLang="zh-TW" sz="1800" b="0" i="0" dirty="0">
                <a:solidFill>
                  <a:srgbClr val="D1D5DB"/>
                </a:solidFill>
                <a:effectLst/>
                <a:latin typeface="Söhne"/>
              </a:rPr>
              <a:t>“Sequential”</a:t>
            </a:r>
            <a:r>
              <a:rPr lang="zh-TW" altLang="en-US" sz="1800" b="0" i="0" dirty="0">
                <a:solidFill>
                  <a:srgbClr val="D1D5DB"/>
                </a:solidFill>
                <a:effectLst/>
                <a:latin typeface="Söhne"/>
              </a:rPr>
              <a:t>的</a:t>
            </a:r>
            <a:r>
              <a:rPr lang="en-US" altLang="zh-TW" sz="1800" b="0" i="0" dirty="0">
                <a:solidFill>
                  <a:srgbClr val="FF7866"/>
                </a:solidFill>
                <a:effectLst/>
                <a:latin typeface="arial" panose="020B0604020202020204" pitchFamily="34" charset="0"/>
              </a:rPr>
              <a:t>CNN </a:t>
            </a:r>
            <a:r>
              <a:rPr lang="zh-TW" altLang="en-US" sz="1800" b="0" i="0" dirty="0">
                <a:solidFill>
                  <a:srgbClr val="D1D5DB"/>
                </a:solidFill>
                <a:effectLst/>
                <a:latin typeface="Söhne"/>
              </a:rPr>
              <a:t>架構，這是一種線性堆疊模型，它可以逐層地建構我的神經網絡。</a:t>
            </a:r>
            <a:r>
              <a:rPr lang="zh-TW" altLang="en-US" sz="1800" dirty="0">
                <a:solidFill>
                  <a:srgbClr val="D1D5DB"/>
                </a:solidFill>
                <a:latin typeface="Söhne"/>
              </a:rPr>
              <a:t>詳情請看右側</a:t>
            </a:r>
            <a:r>
              <a:rPr lang="zh-TW" altLang="en-US" sz="1800" b="0" i="0" dirty="0">
                <a:solidFill>
                  <a:srgbClr val="D1D5DB"/>
                </a:solidFill>
                <a:effectLst/>
                <a:latin typeface="Söhne"/>
              </a:rPr>
              <a:t>這個模型的結構表格：</a:t>
            </a:r>
            <a:endParaRPr lang="en-US" altLang="zh-TW" sz="1800" b="0" i="0" dirty="0">
              <a:solidFill>
                <a:srgbClr val="D1D5DB"/>
              </a:solidFill>
              <a:effectLst/>
              <a:latin typeface="Söhne"/>
            </a:endParaRPr>
          </a:p>
          <a:p>
            <a:pPr marL="285750" indent="-285750">
              <a:buFont typeface="Arial" panose="020B0604020202020204" pitchFamily="34" charset="0"/>
              <a:buChar char="•"/>
            </a:pPr>
            <a:r>
              <a:rPr lang="en-US" altLang="zh-TW" sz="1800" b="0" i="0" dirty="0">
                <a:solidFill>
                  <a:srgbClr val="D1D5DB"/>
                </a:solidFill>
                <a:effectLst/>
                <a:latin typeface="Söhne"/>
              </a:rPr>
              <a:t>epochs</a:t>
            </a:r>
            <a:r>
              <a:rPr lang="zh-TW" altLang="en-US" sz="1800" dirty="0">
                <a:solidFill>
                  <a:srgbClr val="D1D5DB"/>
                </a:solidFill>
                <a:latin typeface="Söhne"/>
              </a:rPr>
              <a:t> </a:t>
            </a:r>
            <a:r>
              <a:rPr lang="en-US" altLang="zh-TW" sz="1800" dirty="0">
                <a:solidFill>
                  <a:srgbClr val="D1D5DB"/>
                </a:solidFill>
                <a:latin typeface="Söhne"/>
              </a:rPr>
              <a:t>=</a:t>
            </a:r>
            <a:r>
              <a:rPr lang="zh-TW" altLang="en-US" sz="1800" dirty="0">
                <a:solidFill>
                  <a:srgbClr val="D1D5DB"/>
                </a:solidFill>
                <a:latin typeface="Söhne"/>
              </a:rPr>
              <a:t> </a:t>
            </a:r>
            <a:r>
              <a:rPr lang="en-US" altLang="zh-TW" sz="1800" dirty="0">
                <a:solidFill>
                  <a:srgbClr val="D1D5DB"/>
                </a:solidFill>
                <a:latin typeface="Söhne"/>
              </a:rPr>
              <a:t>27</a:t>
            </a:r>
          </a:p>
          <a:p>
            <a:pPr marL="285750" indent="-285750">
              <a:buFont typeface="Arial" panose="020B0604020202020204" pitchFamily="34" charset="0"/>
              <a:buChar char="•"/>
            </a:pPr>
            <a:r>
              <a:rPr lang="en-US" altLang="zh-TW" sz="1800" dirty="0" err="1">
                <a:solidFill>
                  <a:srgbClr val="D1D5DB"/>
                </a:solidFill>
                <a:latin typeface="Söhne"/>
              </a:rPr>
              <a:t>batch_size</a:t>
            </a:r>
            <a:r>
              <a:rPr lang="en-US" altLang="zh-TW" sz="1800" dirty="0">
                <a:solidFill>
                  <a:srgbClr val="D1D5DB"/>
                </a:solidFill>
                <a:latin typeface="Söhne"/>
              </a:rPr>
              <a:t> = 64</a:t>
            </a:r>
          </a:p>
          <a:p>
            <a:pPr marL="285750" indent="-285750">
              <a:buFont typeface="Arial" panose="020B0604020202020204" pitchFamily="34" charset="0"/>
              <a:buChar char="•"/>
            </a:pPr>
            <a:r>
              <a:rPr lang="en-US" altLang="zh-TW" sz="1800" dirty="0" err="1">
                <a:solidFill>
                  <a:srgbClr val="D1D5DB"/>
                </a:solidFill>
                <a:latin typeface="Söhne"/>
              </a:rPr>
              <a:t>target_size</a:t>
            </a:r>
            <a:r>
              <a:rPr lang="en-US" altLang="zh-TW" sz="1800" dirty="0">
                <a:solidFill>
                  <a:srgbClr val="D1D5DB"/>
                </a:solidFill>
                <a:latin typeface="Söhne"/>
              </a:rPr>
              <a:t>=(48,48)</a:t>
            </a:r>
          </a:p>
        </p:txBody>
      </p:sp>
      <p:graphicFrame>
        <p:nvGraphicFramePr>
          <p:cNvPr id="22" name="表格 23">
            <a:extLst>
              <a:ext uri="{FF2B5EF4-FFF2-40B4-BE49-F238E27FC236}">
                <a16:creationId xmlns:a16="http://schemas.microsoft.com/office/drawing/2014/main" id="{76ED86D0-0FEE-2AF4-BA95-857721E08E20}"/>
              </a:ext>
            </a:extLst>
          </p:cNvPr>
          <p:cNvGraphicFramePr>
            <a:graphicFrameLocks noGrp="1"/>
          </p:cNvGraphicFramePr>
          <p:nvPr>
            <p:ph idx="1"/>
          </p:nvPr>
        </p:nvGraphicFramePr>
        <p:xfrm>
          <a:off x="5156200" y="592137"/>
          <a:ext cx="5891211" cy="5475288"/>
        </p:xfrm>
        <a:graphic>
          <a:graphicData uri="http://schemas.openxmlformats.org/drawingml/2006/table">
            <a:tbl>
              <a:tblPr firstRow="1" bandRow="1">
                <a:tableStyleId>{5C22544A-7EE6-4342-B048-85BDC9FD1C3A}</a:tableStyleId>
              </a:tblPr>
              <a:tblGrid>
                <a:gridCol w="1963737">
                  <a:extLst>
                    <a:ext uri="{9D8B030D-6E8A-4147-A177-3AD203B41FA5}">
                      <a16:colId xmlns:a16="http://schemas.microsoft.com/office/drawing/2014/main" val="543878018"/>
                    </a:ext>
                  </a:extLst>
                </a:gridCol>
                <a:gridCol w="1963737">
                  <a:extLst>
                    <a:ext uri="{9D8B030D-6E8A-4147-A177-3AD203B41FA5}">
                      <a16:colId xmlns:a16="http://schemas.microsoft.com/office/drawing/2014/main" val="593931103"/>
                    </a:ext>
                  </a:extLst>
                </a:gridCol>
                <a:gridCol w="1963737">
                  <a:extLst>
                    <a:ext uri="{9D8B030D-6E8A-4147-A177-3AD203B41FA5}">
                      <a16:colId xmlns:a16="http://schemas.microsoft.com/office/drawing/2014/main" val="138068117"/>
                    </a:ext>
                  </a:extLst>
                </a:gridCol>
              </a:tblGrid>
              <a:tr h="391092">
                <a:tc>
                  <a:txBody>
                    <a:bodyPr/>
                    <a:lstStyle/>
                    <a:p>
                      <a:pPr fontAlgn="b"/>
                      <a:r>
                        <a:rPr lang="en-US" b="1" dirty="0">
                          <a:effectLst/>
                        </a:rPr>
                        <a:t>Layer (type)</a:t>
                      </a:r>
                    </a:p>
                  </a:txBody>
                  <a:tcPr anchor="b"/>
                </a:tc>
                <a:tc>
                  <a:txBody>
                    <a:bodyPr/>
                    <a:lstStyle/>
                    <a:p>
                      <a:pPr fontAlgn="b"/>
                      <a:r>
                        <a:rPr lang="en-US" b="1" dirty="0">
                          <a:effectLst/>
                        </a:rPr>
                        <a:t>Output Shape</a:t>
                      </a:r>
                    </a:p>
                  </a:txBody>
                  <a:tcPr anchor="b"/>
                </a:tc>
                <a:tc>
                  <a:txBody>
                    <a:bodyPr/>
                    <a:lstStyle/>
                    <a:p>
                      <a:pPr fontAlgn="b"/>
                      <a:r>
                        <a:rPr lang="en-US" b="1">
                          <a:effectLst/>
                        </a:rPr>
                        <a:t>Param #</a:t>
                      </a:r>
                    </a:p>
                  </a:txBody>
                  <a:tcPr anchor="b"/>
                </a:tc>
                <a:extLst>
                  <a:ext uri="{0D108BD9-81ED-4DB2-BD59-A6C34878D82A}">
                    <a16:rowId xmlns:a16="http://schemas.microsoft.com/office/drawing/2014/main" val="3848878100"/>
                  </a:ext>
                </a:extLst>
              </a:tr>
              <a:tr h="391092">
                <a:tc>
                  <a:txBody>
                    <a:bodyPr/>
                    <a:lstStyle/>
                    <a:p>
                      <a:pPr fontAlgn="base"/>
                      <a:r>
                        <a:rPr lang="en-US">
                          <a:effectLst/>
                        </a:rPr>
                        <a:t>Conv2D</a:t>
                      </a:r>
                    </a:p>
                  </a:txBody>
                  <a:tcPr anchor="ctr"/>
                </a:tc>
                <a:tc>
                  <a:txBody>
                    <a:bodyPr/>
                    <a:lstStyle/>
                    <a:p>
                      <a:pPr fontAlgn="base"/>
                      <a:r>
                        <a:rPr lang="en-US">
                          <a:effectLst/>
                        </a:rPr>
                        <a:t>(None, 48, 48, 32)</a:t>
                      </a:r>
                    </a:p>
                  </a:txBody>
                  <a:tcPr anchor="ctr"/>
                </a:tc>
                <a:tc>
                  <a:txBody>
                    <a:bodyPr/>
                    <a:lstStyle/>
                    <a:p>
                      <a:pPr fontAlgn="base"/>
                      <a:r>
                        <a:rPr lang="en-US" altLang="zh-TW">
                          <a:effectLst/>
                        </a:rPr>
                        <a:t>320</a:t>
                      </a:r>
                    </a:p>
                  </a:txBody>
                  <a:tcPr anchor="ctr"/>
                </a:tc>
                <a:extLst>
                  <a:ext uri="{0D108BD9-81ED-4DB2-BD59-A6C34878D82A}">
                    <a16:rowId xmlns:a16="http://schemas.microsoft.com/office/drawing/2014/main" val="2520976451"/>
                  </a:ext>
                </a:extLst>
              </a:tr>
              <a:tr h="391092">
                <a:tc>
                  <a:txBody>
                    <a:bodyPr/>
                    <a:lstStyle/>
                    <a:p>
                      <a:pPr fontAlgn="base"/>
                      <a:r>
                        <a:rPr lang="en-US">
                          <a:effectLst/>
                        </a:rPr>
                        <a:t>BatchNormalization</a:t>
                      </a:r>
                    </a:p>
                  </a:txBody>
                  <a:tcPr anchor="ctr"/>
                </a:tc>
                <a:tc>
                  <a:txBody>
                    <a:bodyPr/>
                    <a:lstStyle/>
                    <a:p>
                      <a:pPr fontAlgn="base"/>
                      <a:r>
                        <a:rPr lang="en-US">
                          <a:effectLst/>
                        </a:rPr>
                        <a:t>(None, 48, 48, 32)</a:t>
                      </a:r>
                    </a:p>
                  </a:txBody>
                  <a:tcPr anchor="ctr"/>
                </a:tc>
                <a:tc>
                  <a:txBody>
                    <a:bodyPr/>
                    <a:lstStyle/>
                    <a:p>
                      <a:pPr fontAlgn="base"/>
                      <a:r>
                        <a:rPr lang="en-US" altLang="zh-TW">
                          <a:effectLst/>
                        </a:rPr>
                        <a:t>128</a:t>
                      </a:r>
                    </a:p>
                  </a:txBody>
                  <a:tcPr anchor="ctr"/>
                </a:tc>
                <a:extLst>
                  <a:ext uri="{0D108BD9-81ED-4DB2-BD59-A6C34878D82A}">
                    <a16:rowId xmlns:a16="http://schemas.microsoft.com/office/drawing/2014/main" val="2363530429"/>
                  </a:ext>
                </a:extLst>
              </a:tr>
              <a:tr h="391092">
                <a:tc>
                  <a:txBody>
                    <a:bodyPr/>
                    <a:lstStyle/>
                    <a:p>
                      <a:pPr fontAlgn="base"/>
                      <a:r>
                        <a:rPr lang="en-US">
                          <a:effectLst/>
                        </a:rPr>
                        <a:t>MaxPooling2D</a:t>
                      </a:r>
                    </a:p>
                  </a:txBody>
                  <a:tcPr anchor="ctr"/>
                </a:tc>
                <a:tc>
                  <a:txBody>
                    <a:bodyPr/>
                    <a:lstStyle/>
                    <a:p>
                      <a:pPr fontAlgn="base"/>
                      <a:r>
                        <a:rPr lang="en-US">
                          <a:effectLst/>
                        </a:rPr>
                        <a:t>(None, 24, 24, 32)</a:t>
                      </a:r>
                    </a:p>
                  </a:txBody>
                  <a:tcPr anchor="ctr"/>
                </a:tc>
                <a:tc>
                  <a:txBody>
                    <a:bodyPr/>
                    <a:lstStyle/>
                    <a:p>
                      <a:pPr fontAlgn="base"/>
                      <a:r>
                        <a:rPr lang="en-US" altLang="zh-TW">
                          <a:effectLst/>
                        </a:rPr>
                        <a:t>0</a:t>
                      </a:r>
                    </a:p>
                  </a:txBody>
                  <a:tcPr anchor="ctr"/>
                </a:tc>
                <a:extLst>
                  <a:ext uri="{0D108BD9-81ED-4DB2-BD59-A6C34878D82A}">
                    <a16:rowId xmlns:a16="http://schemas.microsoft.com/office/drawing/2014/main" val="1305619360"/>
                  </a:ext>
                </a:extLst>
              </a:tr>
              <a:tr h="391092">
                <a:tc>
                  <a:txBody>
                    <a:bodyPr/>
                    <a:lstStyle/>
                    <a:p>
                      <a:pPr fontAlgn="base"/>
                      <a:r>
                        <a:rPr lang="en-US">
                          <a:effectLst/>
                        </a:rPr>
                        <a:t>Dropout</a:t>
                      </a:r>
                    </a:p>
                  </a:txBody>
                  <a:tcPr anchor="ctr"/>
                </a:tc>
                <a:tc>
                  <a:txBody>
                    <a:bodyPr/>
                    <a:lstStyle/>
                    <a:p>
                      <a:pPr fontAlgn="base"/>
                      <a:r>
                        <a:rPr lang="en-US">
                          <a:effectLst/>
                        </a:rPr>
                        <a:t>(None, 24, 24, 32)</a:t>
                      </a:r>
                    </a:p>
                  </a:txBody>
                  <a:tcPr anchor="ctr"/>
                </a:tc>
                <a:tc>
                  <a:txBody>
                    <a:bodyPr/>
                    <a:lstStyle/>
                    <a:p>
                      <a:pPr fontAlgn="base"/>
                      <a:r>
                        <a:rPr lang="en-US" altLang="zh-TW">
                          <a:effectLst/>
                        </a:rPr>
                        <a:t>0</a:t>
                      </a:r>
                    </a:p>
                  </a:txBody>
                  <a:tcPr anchor="ctr"/>
                </a:tc>
                <a:extLst>
                  <a:ext uri="{0D108BD9-81ED-4DB2-BD59-A6C34878D82A}">
                    <a16:rowId xmlns:a16="http://schemas.microsoft.com/office/drawing/2014/main" val="1225009566"/>
                  </a:ext>
                </a:extLst>
              </a:tr>
              <a:tr h="391092">
                <a:tc>
                  <a:txBody>
                    <a:bodyPr/>
                    <a:lstStyle/>
                    <a:p>
                      <a:pPr fontAlgn="base"/>
                      <a:r>
                        <a:rPr lang="en-US">
                          <a:effectLst/>
                        </a:rPr>
                        <a:t>Conv2D</a:t>
                      </a:r>
                    </a:p>
                  </a:txBody>
                  <a:tcPr anchor="ctr"/>
                </a:tc>
                <a:tc>
                  <a:txBody>
                    <a:bodyPr/>
                    <a:lstStyle/>
                    <a:p>
                      <a:pPr fontAlgn="base"/>
                      <a:r>
                        <a:rPr lang="en-US">
                          <a:effectLst/>
                        </a:rPr>
                        <a:t>(None, 24, 24, 64)</a:t>
                      </a:r>
                    </a:p>
                  </a:txBody>
                  <a:tcPr anchor="ctr"/>
                </a:tc>
                <a:tc>
                  <a:txBody>
                    <a:bodyPr/>
                    <a:lstStyle/>
                    <a:p>
                      <a:pPr fontAlgn="base"/>
                      <a:r>
                        <a:rPr lang="en-US" altLang="zh-TW">
                          <a:effectLst/>
                        </a:rPr>
                        <a:t>18496</a:t>
                      </a:r>
                    </a:p>
                  </a:txBody>
                  <a:tcPr anchor="ctr"/>
                </a:tc>
                <a:extLst>
                  <a:ext uri="{0D108BD9-81ED-4DB2-BD59-A6C34878D82A}">
                    <a16:rowId xmlns:a16="http://schemas.microsoft.com/office/drawing/2014/main" val="1245713960"/>
                  </a:ext>
                </a:extLst>
              </a:tr>
              <a:tr h="391092">
                <a:tc>
                  <a:txBody>
                    <a:bodyPr/>
                    <a:lstStyle/>
                    <a:p>
                      <a:pPr fontAlgn="base"/>
                      <a:r>
                        <a:rPr lang="en-US">
                          <a:effectLst/>
                        </a:rPr>
                        <a:t>BatchNormalization</a:t>
                      </a:r>
                    </a:p>
                  </a:txBody>
                  <a:tcPr anchor="ctr"/>
                </a:tc>
                <a:tc>
                  <a:txBody>
                    <a:bodyPr/>
                    <a:lstStyle/>
                    <a:p>
                      <a:pPr fontAlgn="base"/>
                      <a:r>
                        <a:rPr lang="en-US">
                          <a:effectLst/>
                        </a:rPr>
                        <a:t>(None, 24, 24, 64)</a:t>
                      </a:r>
                    </a:p>
                  </a:txBody>
                  <a:tcPr anchor="ctr"/>
                </a:tc>
                <a:tc>
                  <a:txBody>
                    <a:bodyPr/>
                    <a:lstStyle/>
                    <a:p>
                      <a:pPr fontAlgn="base"/>
                      <a:r>
                        <a:rPr lang="en-US" altLang="zh-TW">
                          <a:effectLst/>
                        </a:rPr>
                        <a:t>256</a:t>
                      </a:r>
                    </a:p>
                  </a:txBody>
                  <a:tcPr anchor="ctr"/>
                </a:tc>
                <a:extLst>
                  <a:ext uri="{0D108BD9-81ED-4DB2-BD59-A6C34878D82A}">
                    <a16:rowId xmlns:a16="http://schemas.microsoft.com/office/drawing/2014/main" val="1336612013"/>
                  </a:ext>
                </a:extLst>
              </a:tr>
              <a:tr h="391092">
                <a:tc>
                  <a:txBody>
                    <a:bodyPr/>
                    <a:lstStyle/>
                    <a:p>
                      <a:pPr fontAlgn="base"/>
                      <a:r>
                        <a:rPr lang="en-US">
                          <a:effectLst/>
                        </a:rPr>
                        <a:t>MaxPooling2D</a:t>
                      </a:r>
                    </a:p>
                  </a:txBody>
                  <a:tcPr anchor="ctr"/>
                </a:tc>
                <a:tc>
                  <a:txBody>
                    <a:bodyPr/>
                    <a:lstStyle/>
                    <a:p>
                      <a:pPr fontAlgn="base"/>
                      <a:r>
                        <a:rPr lang="en-US">
                          <a:effectLst/>
                        </a:rPr>
                        <a:t>(None, 12, 12, 64)</a:t>
                      </a:r>
                    </a:p>
                  </a:txBody>
                  <a:tcPr anchor="ctr"/>
                </a:tc>
                <a:tc>
                  <a:txBody>
                    <a:bodyPr/>
                    <a:lstStyle/>
                    <a:p>
                      <a:pPr fontAlgn="base"/>
                      <a:r>
                        <a:rPr lang="en-US" altLang="zh-TW">
                          <a:effectLst/>
                        </a:rPr>
                        <a:t>0</a:t>
                      </a:r>
                    </a:p>
                  </a:txBody>
                  <a:tcPr anchor="ctr"/>
                </a:tc>
                <a:extLst>
                  <a:ext uri="{0D108BD9-81ED-4DB2-BD59-A6C34878D82A}">
                    <a16:rowId xmlns:a16="http://schemas.microsoft.com/office/drawing/2014/main" val="1317365046"/>
                  </a:ext>
                </a:extLst>
              </a:tr>
              <a:tr h="391092">
                <a:tc>
                  <a:txBody>
                    <a:bodyPr/>
                    <a:lstStyle/>
                    <a:p>
                      <a:pPr fontAlgn="base"/>
                      <a:r>
                        <a:rPr lang="en-US">
                          <a:effectLst/>
                        </a:rPr>
                        <a:t>Dropout</a:t>
                      </a:r>
                    </a:p>
                  </a:txBody>
                  <a:tcPr anchor="ctr"/>
                </a:tc>
                <a:tc>
                  <a:txBody>
                    <a:bodyPr/>
                    <a:lstStyle/>
                    <a:p>
                      <a:pPr fontAlgn="base"/>
                      <a:r>
                        <a:rPr lang="en-US">
                          <a:effectLst/>
                        </a:rPr>
                        <a:t>(None, 12, 12, 64)</a:t>
                      </a:r>
                    </a:p>
                  </a:txBody>
                  <a:tcPr anchor="ctr"/>
                </a:tc>
                <a:tc>
                  <a:txBody>
                    <a:bodyPr/>
                    <a:lstStyle/>
                    <a:p>
                      <a:pPr fontAlgn="base"/>
                      <a:r>
                        <a:rPr lang="en-US" altLang="zh-TW">
                          <a:effectLst/>
                        </a:rPr>
                        <a:t>0</a:t>
                      </a:r>
                    </a:p>
                  </a:txBody>
                  <a:tcPr anchor="ctr"/>
                </a:tc>
                <a:extLst>
                  <a:ext uri="{0D108BD9-81ED-4DB2-BD59-A6C34878D82A}">
                    <a16:rowId xmlns:a16="http://schemas.microsoft.com/office/drawing/2014/main" val="2939635498"/>
                  </a:ext>
                </a:extLst>
              </a:tr>
              <a:tr h="391092">
                <a:tc>
                  <a:txBody>
                    <a:bodyPr/>
                    <a:lstStyle/>
                    <a:p>
                      <a:pPr fontAlgn="base"/>
                      <a:r>
                        <a:rPr lang="en-US">
                          <a:effectLst/>
                        </a:rPr>
                        <a:t>Flatten</a:t>
                      </a:r>
                    </a:p>
                  </a:txBody>
                  <a:tcPr anchor="ctr"/>
                </a:tc>
                <a:tc>
                  <a:txBody>
                    <a:bodyPr/>
                    <a:lstStyle/>
                    <a:p>
                      <a:pPr fontAlgn="base"/>
                      <a:r>
                        <a:rPr lang="en-US">
                          <a:effectLst/>
                        </a:rPr>
                        <a:t>(None, 9216)</a:t>
                      </a:r>
                    </a:p>
                  </a:txBody>
                  <a:tcPr anchor="ctr"/>
                </a:tc>
                <a:tc>
                  <a:txBody>
                    <a:bodyPr/>
                    <a:lstStyle/>
                    <a:p>
                      <a:pPr fontAlgn="base"/>
                      <a:r>
                        <a:rPr lang="en-US" altLang="zh-TW" dirty="0">
                          <a:effectLst/>
                        </a:rPr>
                        <a:t>0</a:t>
                      </a:r>
                    </a:p>
                  </a:txBody>
                  <a:tcPr anchor="ctr"/>
                </a:tc>
                <a:extLst>
                  <a:ext uri="{0D108BD9-81ED-4DB2-BD59-A6C34878D82A}">
                    <a16:rowId xmlns:a16="http://schemas.microsoft.com/office/drawing/2014/main" val="2663171744"/>
                  </a:ext>
                </a:extLst>
              </a:tr>
              <a:tr h="391092">
                <a:tc>
                  <a:txBody>
                    <a:bodyPr/>
                    <a:lstStyle/>
                    <a:p>
                      <a:pPr fontAlgn="base"/>
                      <a:r>
                        <a:rPr lang="en-US">
                          <a:effectLst/>
                        </a:rPr>
                        <a:t>Dense</a:t>
                      </a:r>
                    </a:p>
                  </a:txBody>
                  <a:tcPr anchor="ctr"/>
                </a:tc>
                <a:tc>
                  <a:txBody>
                    <a:bodyPr/>
                    <a:lstStyle/>
                    <a:p>
                      <a:pPr fontAlgn="base"/>
                      <a:r>
                        <a:rPr lang="en-US">
                          <a:effectLst/>
                        </a:rPr>
                        <a:t>(None, 256)</a:t>
                      </a:r>
                    </a:p>
                  </a:txBody>
                  <a:tcPr anchor="ctr"/>
                </a:tc>
                <a:tc>
                  <a:txBody>
                    <a:bodyPr/>
                    <a:lstStyle/>
                    <a:p>
                      <a:pPr fontAlgn="base"/>
                      <a:r>
                        <a:rPr lang="en-US" altLang="zh-TW" dirty="0">
                          <a:effectLst/>
                        </a:rPr>
                        <a:t>2359552</a:t>
                      </a:r>
                    </a:p>
                  </a:txBody>
                  <a:tcPr anchor="ctr"/>
                </a:tc>
                <a:extLst>
                  <a:ext uri="{0D108BD9-81ED-4DB2-BD59-A6C34878D82A}">
                    <a16:rowId xmlns:a16="http://schemas.microsoft.com/office/drawing/2014/main" val="1828392534"/>
                  </a:ext>
                </a:extLst>
              </a:tr>
              <a:tr h="391092">
                <a:tc>
                  <a:txBody>
                    <a:bodyPr/>
                    <a:lstStyle/>
                    <a:p>
                      <a:pPr fontAlgn="base"/>
                      <a:r>
                        <a:rPr lang="en-US">
                          <a:effectLst/>
                        </a:rPr>
                        <a:t>BatchNormalization</a:t>
                      </a:r>
                    </a:p>
                  </a:txBody>
                  <a:tcPr anchor="ctr"/>
                </a:tc>
                <a:tc>
                  <a:txBody>
                    <a:bodyPr/>
                    <a:lstStyle/>
                    <a:p>
                      <a:pPr fontAlgn="base"/>
                      <a:r>
                        <a:rPr lang="en-US">
                          <a:effectLst/>
                        </a:rPr>
                        <a:t>(None, 256)</a:t>
                      </a:r>
                    </a:p>
                  </a:txBody>
                  <a:tcPr anchor="ctr"/>
                </a:tc>
                <a:tc>
                  <a:txBody>
                    <a:bodyPr/>
                    <a:lstStyle/>
                    <a:p>
                      <a:pPr fontAlgn="base"/>
                      <a:r>
                        <a:rPr lang="en-US" altLang="zh-TW" dirty="0">
                          <a:effectLst/>
                        </a:rPr>
                        <a:t>1024</a:t>
                      </a:r>
                    </a:p>
                  </a:txBody>
                  <a:tcPr anchor="ctr"/>
                </a:tc>
                <a:extLst>
                  <a:ext uri="{0D108BD9-81ED-4DB2-BD59-A6C34878D82A}">
                    <a16:rowId xmlns:a16="http://schemas.microsoft.com/office/drawing/2014/main" val="4264378256"/>
                  </a:ext>
                </a:extLst>
              </a:tr>
              <a:tr h="391092">
                <a:tc>
                  <a:txBody>
                    <a:bodyPr/>
                    <a:lstStyle/>
                    <a:p>
                      <a:pPr fontAlgn="base"/>
                      <a:r>
                        <a:rPr lang="en-US">
                          <a:effectLst/>
                        </a:rPr>
                        <a:t>Dropout</a:t>
                      </a:r>
                    </a:p>
                  </a:txBody>
                  <a:tcPr anchor="ctr"/>
                </a:tc>
                <a:tc>
                  <a:txBody>
                    <a:bodyPr/>
                    <a:lstStyle/>
                    <a:p>
                      <a:pPr fontAlgn="base"/>
                      <a:r>
                        <a:rPr lang="en-US">
                          <a:effectLst/>
                        </a:rPr>
                        <a:t>(None, 256)</a:t>
                      </a:r>
                    </a:p>
                  </a:txBody>
                  <a:tcPr anchor="ctr"/>
                </a:tc>
                <a:tc>
                  <a:txBody>
                    <a:bodyPr/>
                    <a:lstStyle/>
                    <a:p>
                      <a:pPr fontAlgn="base"/>
                      <a:r>
                        <a:rPr lang="en-US" altLang="zh-TW">
                          <a:effectLst/>
                        </a:rPr>
                        <a:t>0</a:t>
                      </a:r>
                    </a:p>
                  </a:txBody>
                  <a:tcPr anchor="ctr"/>
                </a:tc>
                <a:extLst>
                  <a:ext uri="{0D108BD9-81ED-4DB2-BD59-A6C34878D82A}">
                    <a16:rowId xmlns:a16="http://schemas.microsoft.com/office/drawing/2014/main" val="1252131222"/>
                  </a:ext>
                </a:extLst>
              </a:tr>
              <a:tr h="391092">
                <a:tc>
                  <a:txBody>
                    <a:bodyPr/>
                    <a:lstStyle/>
                    <a:p>
                      <a:pPr fontAlgn="base"/>
                      <a:r>
                        <a:rPr lang="en-US">
                          <a:effectLst/>
                        </a:rPr>
                        <a:t>Dense</a:t>
                      </a:r>
                    </a:p>
                  </a:txBody>
                  <a:tcPr anchor="ctr"/>
                </a:tc>
                <a:tc>
                  <a:txBody>
                    <a:bodyPr/>
                    <a:lstStyle/>
                    <a:p>
                      <a:pPr fontAlgn="base"/>
                      <a:r>
                        <a:rPr lang="en-US">
                          <a:effectLst/>
                        </a:rPr>
                        <a:t>(None, 7)</a:t>
                      </a:r>
                    </a:p>
                  </a:txBody>
                  <a:tcPr anchor="ctr"/>
                </a:tc>
                <a:tc>
                  <a:txBody>
                    <a:bodyPr/>
                    <a:lstStyle/>
                    <a:p>
                      <a:pPr fontAlgn="base"/>
                      <a:r>
                        <a:rPr lang="en-US" altLang="zh-TW" dirty="0">
                          <a:effectLst/>
                        </a:rPr>
                        <a:t>1799</a:t>
                      </a:r>
                    </a:p>
                  </a:txBody>
                  <a:tcPr anchor="ctr"/>
                </a:tc>
                <a:extLst>
                  <a:ext uri="{0D108BD9-81ED-4DB2-BD59-A6C34878D82A}">
                    <a16:rowId xmlns:a16="http://schemas.microsoft.com/office/drawing/2014/main" val="2654168977"/>
                  </a:ext>
                </a:extLst>
              </a:tr>
            </a:tbl>
          </a:graphicData>
        </a:graphic>
      </p:graphicFrame>
    </p:spTree>
    <p:extLst>
      <p:ext uri="{BB962C8B-B14F-4D97-AF65-F5344CB8AC3E}">
        <p14:creationId xmlns:p14="http://schemas.microsoft.com/office/powerpoint/2010/main" val="23659504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A27AA5B7-F753-C924-7779-3BD61119D954}"/>
              </a:ext>
            </a:extLst>
          </p:cNvPr>
          <p:cNvSpPr>
            <a:spLocks noGrp="1"/>
          </p:cNvSpPr>
          <p:nvPr>
            <p:ph type="title"/>
          </p:nvPr>
        </p:nvSpPr>
        <p:spPr/>
        <p:txBody>
          <a:bodyPr/>
          <a:lstStyle/>
          <a:p>
            <a:r>
              <a:rPr lang="zh-TW" altLang="en-US" b="0" i="0" dirty="0">
                <a:solidFill>
                  <a:srgbClr val="ECECF1"/>
                </a:solidFill>
                <a:effectLst/>
                <a:latin typeface="Söhne"/>
              </a:rPr>
              <a:t>成果展示</a:t>
            </a:r>
            <a:r>
              <a:rPr lang="en-US" altLang="zh-TW" b="0" i="0" dirty="0">
                <a:solidFill>
                  <a:srgbClr val="ECECF1"/>
                </a:solidFill>
                <a:effectLst/>
                <a:latin typeface="Söhne"/>
              </a:rPr>
              <a:t>-</a:t>
            </a:r>
            <a:r>
              <a:rPr lang="zh-TW" altLang="en-US" b="0" i="0" dirty="0">
                <a:solidFill>
                  <a:srgbClr val="D1D5DB"/>
                </a:solidFill>
                <a:effectLst/>
                <a:latin typeface="Söhne"/>
              </a:rPr>
              <a:t>參數</a:t>
            </a:r>
            <a:r>
              <a:rPr lang="zh-TW" altLang="en-US" dirty="0">
                <a:solidFill>
                  <a:srgbClr val="D1D5DB"/>
                </a:solidFill>
                <a:latin typeface="Söhne"/>
              </a:rPr>
              <a:t>量</a:t>
            </a:r>
            <a:endParaRPr lang="en-US" dirty="0"/>
          </a:p>
        </p:txBody>
      </p:sp>
      <p:pic>
        <p:nvPicPr>
          <p:cNvPr id="8" name="內容版面配置區 7">
            <a:extLst>
              <a:ext uri="{FF2B5EF4-FFF2-40B4-BE49-F238E27FC236}">
                <a16:creationId xmlns:a16="http://schemas.microsoft.com/office/drawing/2014/main" id="{6216EC52-E1A1-B963-5E01-0B7A10F78A2A}"/>
              </a:ext>
            </a:extLst>
          </p:cNvPr>
          <p:cNvPicPr>
            <a:picLocks noGrp="1" noChangeAspect="1"/>
          </p:cNvPicPr>
          <p:nvPr>
            <p:ph sz="half" idx="1"/>
          </p:nvPr>
        </p:nvPicPr>
        <p:blipFill>
          <a:blip r:embed="rId3"/>
          <a:stretch>
            <a:fillRect/>
          </a:stretch>
        </p:blipFill>
        <p:spPr>
          <a:xfrm>
            <a:off x="1141413" y="2648558"/>
            <a:ext cx="4878387" cy="2743571"/>
          </a:xfrm>
        </p:spPr>
      </p:pic>
      <p:pic>
        <p:nvPicPr>
          <p:cNvPr id="12" name="內容版面配置區 11">
            <a:extLst>
              <a:ext uri="{FF2B5EF4-FFF2-40B4-BE49-F238E27FC236}">
                <a16:creationId xmlns:a16="http://schemas.microsoft.com/office/drawing/2014/main" id="{DB279188-286A-D470-3B7E-F50D770C4CDA}"/>
              </a:ext>
            </a:extLst>
          </p:cNvPr>
          <p:cNvPicPr>
            <a:picLocks noGrp="1" noChangeAspect="1"/>
          </p:cNvPicPr>
          <p:nvPr>
            <p:ph sz="half" idx="2"/>
          </p:nvPr>
        </p:nvPicPr>
        <p:blipFill>
          <a:blip r:embed="rId4"/>
          <a:stretch>
            <a:fillRect/>
          </a:stretch>
        </p:blipFill>
        <p:spPr>
          <a:xfrm>
            <a:off x="6194882" y="2815263"/>
            <a:ext cx="4829849" cy="2410161"/>
          </a:xfrm>
        </p:spPr>
      </p:pic>
      <p:sp>
        <p:nvSpPr>
          <p:cNvPr id="13" name="文字方塊 12">
            <a:extLst>
              <a:ext uri="{FF2B5EF4-FFF2-40B4-BE49-F238E27FC236}">
                <a16:creationId xmlns:a16="http://schemas.microsoft.com/office/drawing/2014/main" id="{416D6B2B-B2EF-7EFD-DDF1-966053188C63}"/>
              </a:ext>
            </a:extLst>
          </p:cNvPr>
          <p:cNvSpPr txBox="1"/>
          <p:nvPr/>
        </p:nvSpPr>
        <p:spPr>
          <a:xfrm>
            <a:off x="3039432" y="5392129"/>
            <a:ext cx="1082348" cy="307777"/>
          </a:xfrm>
          <a:prstGeom prst="rect">
            <a:avLst/>
          </a:prstGeom>
          <a:noFill/>
        </p:spPr>
        <p:txBody>
          <a:bodyPr wrap="none" rtlCol="0">
            <a:spAutoFit/>
          </a:bodyPr>
          <a:lstStyle/>
          <a:p>
            <a:r>
              <a:rPr lang="zh-TW" altLang="en-US" sz="1400" dirty="0"/>
              <a:t>▲原版模型</a:t>
            </a:r>
          </a:p>
        </p:txBody>
      </p:sp>
      <p:sp>
        <p:nvSpPr>
          <p:cNvPr id="14" name="文字方塊 13">
            <a:extLst>
              <a:ext uri="{FF2B5EF4-FFF2-40B4-BE49-F238E27FC236}">
                <a16:creationId xmlns:a16="http://schemas.microsoft.com/office/drawing/2014/main" id="{83EBCDC4-650E-98FC-ACDF-BC9CCCC0CE4D}"/>
              </a:ext>
            </a:extLst>
          </p:cNvPr>
          <p:cNvSpPr txBox="1"/>
          <p:nvPr/>
        </p:nvSpPr>
        <p:spPr>
          <a:xfrm>
            <a:off x="8068632" y="5392128"/>
            <a:ext cx="1082348" cy="307777"/>
          </a:xfrm>
          <a:prstGeom prst="rect">
            <a:avLst/>
          </a:prstGeom>
          <a:noFill/>
        </p:spPr>
        <p:txBody>
          <a:bodyPr wrap="none" rtlCol="0">
            <a:spAutoFit/>
          </a:bodyPr>
          <a:lstStyle/>
          <a:p>
            <a:r>
              <a:rPr lang="zh-TW" altLang="en-US" sz="1400" dirty="0"/>
              <a:t>▲我的模型</a:t>
            </a:r>
          </a:p>
        </p:txBody>
      </p:sp>
    </p:spTree>
    <p:extLst>
      <p:ext uri="{BB962C8B-B14F-4D97-AF65-F5344CB8AC3E}">
        <p14:creationId xmlns:p14="http://schemas.microsoft.com/office/powerpoint/2010/main" val="1637652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A27AA5B7-F753-C924-7779-3BD61119D954}"/>
              </a:ext>
            </a:extLst>
          </p:cNvPr>
          <p:cNvSpPr>
            <a:spLocks noGrp="1"/>
          </p:cNvSpPr>
          <p:nvPr>
            <p:ph type="title"/>
          </p:nvPr>
        </p:nvSpPr>
        <p:spPr/>
        <p:txBody>
          <a:bodyPr/>
          <a:lstStyle/>
          <a:p>
            <a:r>
              <a:rPr lang="zh-TW" altLang="en-US" dirty="0"/>
              <a:t>成果展示</a:t>
            </a:r>
            <a:r>
              <a:rPr lang="en-US" altLang="zh-TW" dirty="0"/>
              <a:t>- Acc</a:t>
            </a:r>
            <a:r>
              <a:rPr lang="zh-TW" altLang="en-US" dirty="0"/>
              <a:t>和</a:t>
            </a:r>
            <a:r>
              <a:rPr lang="en-US" altLang="zh-TW" dirty="0"/>
              <a:t>Loss</a:t>
            </a:r>
            <a:endParaRPr lang="en-US" dirty="0"/>
          </a:p>
        </p:txBody>
      </p:sp>
      <p:pic>
        <p:nvPicPr>
          <p:cNvPr id="8" name="內容版面配置區 7">
            <a:extLst>
              <a:ext uri="{FF2B5EF4-FFF2-40B4-BE49-F238E27FC236}">
                <a16:creationId xmlns:a16="http://schemas.microsoft.com/office/drawing/2014/main" id="{6216EC52-E1A1-B963-5E01-0B7A10F78A2A}"/>
              </a:ext>
            </a:extLst>
          </p:cNvPr>
          <p:cNvPicPr>
            <a:picLocks noGrp="1" noChangeAspect="1"/>
          </p:cNvPicPr>
          <p:nvPr>
            <p:ph sz="half" idx="1"/>
          </p:nvPr>
        </p:nvPicPr>
        <p:blipFill>
          <a:blip r:embed="rId3"/>
          <a:srcRect/>
          <a:stretch/>
        </p:blipFill>
        <p:spPr>
          <a:xfrm>
            <a:off x="674159" y="2091340"/>
            <a:ext cx="5345642" cy="3551772"/>
          </a:xfrm>
        </p:spPr>
      </p:pic>
      <p:pic>
        <p:nvPicPr>
          <p:cNvPr id="12" name="內容版面配置區 11">
            <a:extLst>
              <a:ext uri="{FF2B5EF4-FFF2-40B4-BE49-F238E27FC236}">
                <a16:creationId xmlns:a16="http://schemas.microsoft.com/office/drawing/2014/main" id="{DB279188-286A-D470-3B7E-F50D770C4CDA}"/>
              </a:ext>
            </a:extLst>
          </p:cNvPr>
          <p:cNvPicPr>
            <a:picLocks noGrp="1" noChangeAspect="1"/>
          </p:cNvPicPr>
          <p:nvPr>
            <p:ph sz="half" idx="2"/>
          </p:nvPr>
        </p:nvPicPr>
        <p:blipFill>
          <a:blip r:embed="rId4"/>
          <a:srcRect/>
          <a:stretch/>
        </p:blipFill>
        <p:spPr>
          <a:xfrm>
            <a:off x="6172199" y="2077034"/>
            <a:ext cx="5345643" cy="3551772"/>
          </a:xfrm>
        </p:spPr>
      </p:pic>
      <p:sp>
        <p:nvSpPr>
          <p:cNvPr id="13" name="文字方塊 12">
            <a:extLst>
              <a:ext uri="{FF2B5EF4-FFF2-40B4-BE49-F238E27FC236}">
                <a16:creationId xmlns:a16="http://schemas.microsoft.com/office/drawing/2014/main" id="{416D6B2B-B2EF-7EFD-DDF1-966053188C63}"/>
              </a:ext>
            </a:extLst>
          </p:cNvPr>
          <p:cNvSpPr txBox="1"/>
          <p:nvPr/>
        </p:nvSpPr>
        <p:spPr>
          <a:xfrm>
            <a:off x="2805806" y="5651770"/>
            <a:ext cx="1082348" cy="307777"/>
          </a:xfrm>
          <a:prstGeom prst="rect">
            <a:avLst/>
          </a:prstGeom>
          <a:noFill/>
        </p:spPr>
        <p:txBody>
          <a:bodyPr wrap="none" rtlCol="0">
            <a:spAutoFit/>
          </a:bodyPr>
          <a:lstStyle/>
          <a:p>
            <a:r>
              <a:rPr lang="zh-TW" altLang="en-US" sz="1400" dirty="0"/>
              <a:t>▲原版模型</a:t>
            </a:r>
          </a:p>
        </p:txBody>
      </p:sp>
      <p:sp>
        <p:nvSpPr>
          <p:cNvPr id="14" name="文字方塊 13">
            <a:extLst>
              <a:ext uri="{FF2B5EF4-FFF2-40B4-BE49-F238E27FC236}">
                <a16:creationId xmlns:a16="http://schemas.microsoft.com/office/drawing/2014/main" id="{83EBCDC4-650E-98FC-ACDF-BC9CCCC0CE4D}"/>
              </a:ext>
            </a:extLst>
          </p:cNvPr>
          <p:cNvSpPr txBox="1"/>
          <p:nvPr/>
        </p:nvSpPr>
        <p:spPr>
          <a:xfrm>
            <a:off x="8303848" y="5651770"/>
            <a:ext cx="1082348" cy="307777"/>
          </a:xfrm>
          <a:prstGeom prst="rect">
            <a:avLst/>
          </a:prstGeom>
          <a:noFill/>
        </p:spPr>
        <p:txBody>
          <a:bodyPr wrap="none" rtlCol="0">
            <a:spAutoFit/>
          </a:bodyPr>
          <a:lstStyle/>
          <a:p>
            <a:r>
              <a:rPr lang="zh-TW" altLang="en-US" sz="1400" dirty="0"/>
              <a:t>▲我的模型</a:t>
            </a:r>
          </a:p>
        </p:txBody>
      </p:sp>
      <p:pic>
        <p:nvPicPr>
          <p:cNvPr id="27" name="圖片 26">
            <a:extLst>
              <a:ext uri="{FF2B5EF4-FFF2-40B4-BE49-F238E27FC236}">
                <a16:creationId xmlns:a16="http://schemas.microsoft.com/office/drawing/2014/main" id="{5258AFA7-4B27-366C-95AA-464DD1846179}"/>
              </a:ext>
            </a:extLst>
          </p:cNvPr>
          <p:cNvPicPr>
            <a:picLocks noChangeAspect="1"/>
          </p:cNvPicPr>
          <p:nvPr/>
        </p:nvPicPr>
        <p:blipFill>
          <a:blip r:embed="rId5"/>
          <a:stretch>
            <a:fillRect/>
          </a:stretch>
        </p:blipFill>
        <p:spPr>
          <a:xfrm>
            <a:off x="706071" y="4393138"/>
            <a:ext cx="5313730" cy="1248920"/>
          </a:xfrm>
          <a:prstGeom prst="rect">
            <a:avLst/>
          </a:prstGeom>
          <a:ln w="38100" cap="sq">
            <a:solidFill>
              <a:schemeClr val="accent3"/>
            </a:solidFill>
            <a:prstDash val="solid"/>
            <a:miter lim="800000"/>
          </a:ln>
          <a:effectLst>
            <a:outerShdw blurRad="50800" dist="38100" dir="2700000" algn="tl" rotWithShape="0">
              <a:srgbClr val="000000">
                <a:alpha val="43000"/>
              </a:srgbClr>
            </a:outerShdw>
          </a:effectLst>
        </p:spPr>
      </p:pic>
      <p:pic>
        <p:nvPicPr>
          <p:cNvPr id="29" name="圖片 28">
            <a:extLst>
              <a:ext uri="{FF2B5EF4-FFF2-40B4-BE49-F238E27FC236}">
                <a16:creationId xmlns:a16="http://schemas.microsoft.com/office/drawing/2014/main" id="{A2E07ACF-9BE7-57E1-5B6C-E1C33AB56FC2}"/>
              </a:ext>
            </a:extLst>
          </p:cNvPr>
          <p:cNvPicPr>
            <a:picLocks noChangeAspect="1"/>
          </p:cNvPicPr>
          <p:nvPr/>
        </p:nvPicPr>
        <p:blipFill>
          <a:blip r:embed="rId6"/>
          <a:stretch>
            <a:fillRect/>
          </a:stretch>
        </p:blipFill>
        <p:spPr>
          <a:xfrm>
            <a:off x="6148614" y="4651022"/>
            <a:ext cx="5369228" cy="1000748"/>
          </a:xfrm>
          <a:prstGeom prst="rect">
            <a:avLst/>
          </a:prstGeom>
          <a:ln w="38100" cap="sq">
            <a:solidFill>
              <a:schemeClr val="accent3"/>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11476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A27AA5B7-F753-C924-7779-3BD61119D954}"/>
              </a:ext>
            </a:extLst>
          </p:cNvPr>
          <p:cNvSpPr>
            <a:spLocks noGrp="1"/>
          </p:cNvSpPr>
          <p:nvPr>
            <p:ph type="title"/>
          </p:nvPr>
        </p:nvSpPr>
        <p:spPr/>
        <p:txBody>
          <a:bodyPr/>
          <a:lstStyle/>
          <a:p>
            <a:r>
              <a:rPr lang="zh-TW" altLang="en-US" dirty="0"/>
              <a:t>成果展示</a:t>
            </a:r>
            <a:r>
              <a:rPr lang="en-US" altLang="zh-TW" dirty="0"/>
              <a:t>-Confusion Matrix</a:t>
            </a:r>
            <a:endParaRPr lang="en-US" dirty="0"/>
          </a:p>
        </p:txBody>
      </p:sp>
      <p:pic>
        <p:nvPicPr>
          <p:cNvPr id="8" name="內容版面配置區 7">
            <a:extLst>
              <a:ext uri="{FF2B5EF4-FFF2-40B4-BE49-F238E27FC236}">
                <a16:creationId xmlns:a16="http://schemas.microsoft.com/office/drawing/2014/main" id="{6216EC52-E1A1-B963-5E01-0B7A10F78A2A}"/>
              </a:ext>
            </a:extLst>
          </p:cNvPr>
          <p:cNvPicPr>
            <a:picLocks noGrp="1" noChangeAspect="1"/>
          </p:cNvPicPr>
          <p:nvPr>
            <p:ph sz="half" idx="1"/>
          </p:nvPr>
        </p:nvPicPr>
        <p:blipFill>
          <a:blip r:embed="rId3"/>
          <a:srcRect/>
          <a:stretch/>
        </p:blipFill>
        <p:spPr>
          <a:xfrm>
            <a:off x="674159" y="2091340"/>
            <a:ext cx="5345642" cy="3551772"/>
          </a:xfrm>
        </p:spPr>
      </p:pic>
      <p:pic>
        <p:nvPicPr>
          <p:cNvPr id="12" name="內容版面配置區 11">
            <a:extLst>
              <a:ext uri="{FF2B5EF4-FFF2-40B4-BE49-F238E27FC236}">
                <a16:creationId xmlns:a16="http://schemas.microsoft.com/office/drawing/2014/main" id="{DB279188-286A-D470-3B7E-F50D770C4CDA}"/>
              </a:ext>
            </a:extLst>
          </p:cNvPr>
          <p:cNvPicPr>
            <a:picLocks noGrp="1" noChangeAspect="1"/>
          </p:cNvPicPr>
          <p:nvPr>
            <p:ph sz="half" idx="2"/>
          </p:nvPr>
        </p:nvPicPr>
        <p:blipFill>
          <a:blip r:embed="rId4"/>
          <a:srcRect/>
          <a:stretch/>
        </p:blipFill>
        <p:spPr>
          <a:xfrm>
            <a:off x="6172199" y="2090286"/>
            <a:ext cx="5345643" cy="3551772"/>
          </a:xfrm>
        </p:spPr>
      </p:pic>
      <p:sp>
        <p:nvSpPr>
          <p:cNvPr id="13" name="文字方塊 12">
            <a:extLst>
              <a:ext uri="{FF2B5EF4-FFF2-40B4-BE49-F238E27FC236}">
                <a16:creationId xmlns:a16="http://schemas.microsoft.com/office/drawing/2014/main" id="{416D6B2B-B2EF-7EFD-DDF1-966053188C63}"/>
              </a:ext>
            </a:extLst>
          </p:cNvPr>
          <p:cNvSpPr txBox="1"/>
          <p:nvPr/>
        </p:nvSpPr>
        <p:spPr>
          <a:xfrm>
            <a:off x="2805806" y="5651770"/>
            <a:ext cx="1082348" cy="307777"/>
          </a:xfrm>
          <a:prstGeom prst="rect">
            <a:avLst/>
          </a:prstGeom>
          <a:noFill/>
        </p:spPr>
        <p:txBody>
          <a:bodyPr wrap="none" rtlCol="0">
            <a:spAutoFit/>
          </a:bodyPr>
          <a:lstStyle/>
          <a:p>
            <a:r>
              <a:rPr lang="zh-TW" altLang="en-US" sz="1400" dirty="0"/>
              <a:t>▲原版模型</a:t>
            </a:r>
          </a:p>
        </p:txBody>
      </p:sp>
      <p:sp>
        <p:nvSpPr>
          <p:cNvPr id="14" name="文字方塊 13">
            <a:extLst>
              <a:ext uri="{FF2B5EF4-FFF2-40B4-BE49-F238E27FC236}">
                <a16:creationId xmlns:a16="http://schemas.microsoft.com/office/drawing/2014/main" id="{83EBCDC4-650E-98FC-ACDF-BC9CCCC0CE4D}"/>
              </a:ext>
            </a:extLst>
          </p:cNvPr>
          <p:cNvSpPr txBox="1"/>
          <p:nvPr/>
        </p:nvSpPr>
        <p:spPr>
          <a:xfrm>
            <a:off x="8303848" y="5651770"/>
            <a:ext cx="1082348" cy="307777"/>
          </a:xfrm>
          <a:prstGeom prst="rect">
            <a:avLst/>
          </a:prstGeom>
          <a:noFill/>
        </p:spPr>
        <p:txBody>
          <a:bodyPr wrap="none" rtlCol="0">
            <a:spAutoFit/>
          </a:bodyPr>
          <a:lstStyle/>
          <a:p>
            <a:r>
              <a:rPr lang="zh-TW" altLang="en-US" sz="1400" dirty="0"/>
              <a:t>▲我的模型</a:t>
            </a:r>
          </a:p>
        </p:txBody>
      </p:sp>
    </p:spTree>
    <p:extLst>
      <p:ext uri="{BB962C8B-B14F-4D97-AF65-F5344CB8AC3E}">
        <p14:creationId xmlns:p14="http://schemas.microsoft.com/office/powerpoint/2010/main" val="690695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A27AA5B7-F753-C924-7779-3BD61119D954}"/>
              </a:ext>
            </a:extLst>
          </p:cNvPr>
          <p:cNvSpPr>
            <a:spLocks noGrp="1"/>
          </p:cNvSpPr>
          <p:nvPr>
            <p:ph type="title"/>
          </p:nvPr>
        </p:nvSpPr>
        <p:spPr/>
        <p:txBody>
          <a:bodyPr/>
          <a:lstStyle/>
          <a:p>
            <a:r>
              <a:rPr lang="zh-TW" altLang="en-US" dirty="0"/>
              <a:t>成果展示</a:t>
            </a:r>
            <a:r>
              <a:rPr lang="en-US" altLang="zh-TW" dirty="0"/>
              <a:t>- </a:t>
            </a:r>
            <a:r>
              <a:rPr lang="en-US" altLang="zh-TW" dirty="0" err="1"/>
              <a:t>target_size</a:t>
            </a:r>
            <a:r>
              <a:rPr lang="en-US" altLang="zh-TW" dirty="0"/>
              <a:t>=(48,48)</a:t>
            </a:r>
            <a:endParaRPr lang="en-US" dirty="0"/>
          </a:p>
        </p:txBody>
      </p:sp>
      <p:pic>
        <p:nvPicPr>
          <p:cNvPr id="12" name="內容版面配置區 11">
            <a:extLst>
              <a:ext uri="{FF2B5EF4-FFF2-40B4-BE49-F238E27FC236}">
                <a16:creationId xmlns:a16="http://schemas.microsoft.com/office/drawing/2014/main" id="{DB279188-286A-D470-3B7E-F50D770C4CDA}"/>
              </a:ext>
            </a:extLst>
          </p:cNvPr>
          <p:cNvPicPr>
            <a:picLocks noGrp="1" noChangeAspect="1"/>
          </p:cNvPicPr>
          <p:nvPr>
            <p:ph sz="half" idx="2"/>
          </p:nvPr>
        </p:nvPicPr>
        <p:blipFill>
          <a:blip r:embed="rId3"/>
          <a:srcRect/>
          <a:stretch/>
        </p:blipFill>
        <p:spPr>
          <a:xfrm>
            <a:off x="2466858" y="1772234"/>
            <a:ext cx="6919338" cy="4597372"/>
          </a:xfrm>
        </p:spPr>
      </p:pic>
      <p:sp>
        <p:nvSpPr>
          <p:cNvPr id="14" name="文字方塊 13">
            <a:extLst>
              <a:ext uri="{FF2B5EF4-FFF2-40B4-BE49-F238E27FC236}">
                <a16:creationId xmlns:a16="http://schemas.microsoft.com/office/drawing/2014/main" id="{83EBCDC4-650E-98FC-ACDF-BC9CCCC0CE4D}"/>
              </a:ext>
            </a:extLst>
          </p:cNvPr>
          <p:cNvSpPr txBox="1"/>
          <p:nvPr/>
        </p:nvSpPr>
        <p:spPr>
          <a:xfrm>
            <a:off x="8303848" y="5651770"/>
            <a:ext cx="1082348" cy="307777"/>
          </a:xfrm>
          <a:prstGeom prst="rect">
            <a:avLst/>
          </a:prstGeom>
          <a:noFill/>
        </p:spPr>
        <p:txBody>
          <a:bodyPr wrap="none" rtlCol="0">
            <a:spAutoFit/>
          </a:bodyPr>
          <a:lstStyle/>
          <a:p>
            <a:r>
              <a:rPr lang="zh-TW" altLang="en-US" sz="1400" dirty="0"/>
              <a:t>▲我的模型</a:t>
            </a:r>
          </a:p>
        </p:txBody>
      </p:sp>
    </p:spTree>
    <p:extLst>
      <p:ext uri="{BB962C8B-B14F-4D97-AF65-F5344CB8AC3E}">
        <p14:creationId xmlns:p14="http://schemas.microsoft.com/office/powerpoint/2010/main" val="18741931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電路">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Office_50521185_TF22898775_Win32" id="{AA8B23D9-2E50-4B22-9A57-CF73CD611CC7}" vid="{973A3666-27A2-4BD4-A930-212801F41892}"/>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03EF818-EDF6-480C-9B86-0A3B979BCCF0}">
  <ds:schemaRefs>
    <ds:schemaRef ds:uri="http://schemas.microsoft.com/sharepoint/v3/contenttype/forms"/>
  </ds:schemaRefs>
</ds:datastoreItem>
</file>

<file path=customXml/itemProps2.xml><?xml version="1.0" encoding="utf-8"?>
<ds:datastoreItem xmlns:ds="http://schemas.openxmlformats.org/officeDocument/2006/customXml" ds:itemID="{B518BD99-41E9-467C-9777-74587F83171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4C8C32A8-E4D9-473C-833A-8950C6E7C0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新式設計</Template>
  <TotalTime>186</TotalTime>
  <Words>2734</Words>
  <Application>Microsoft Office PowerPoint</Application>
  <PresentationFormat>寬螢幕</PresentationFormat>
  <Paragraphs>201</Paragraphs>
  <Slides>11</Slides>
  <Notes>9</Notes>
  <HiddenSlides>0</HiddenSlides>
  <MMClips>1</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11</vt:i4>
      </vt:variant>
    </vt:vector>
  </HeadingPairs>
  <TitlesOfParts>
    <vt:vector size="17" baseType="lpstr">
      <vt:lpstr>Microsoft JhengHei UI</vt:lpstr>
      <vt:lpstr>Söhne</vt:lpstr>
      <vt:lpstr>arial</vt:lpstr>
      <vt:lpstr>arial</vt:lpstr>
      <vt:lpstr>Tw Cen MT</vt:lpstr>
      <vt:lpstr>電路</vt:lpstr>
      <vt:lpstr>人工智慧實務期末報告</vt:lpstr>
      <vt:lpstr>前言</vt:lpstr>
      <vt:lpstr>資料集</vt:lpstr>
      <vt:lpstr>模型結構</vt:lpstr>
      <vt:lpstr>修改模型</vt:lpstr>
      <vt:lpstr>成果展示-參數量</vt:lpstr>
      <vt:lpstr>成果展示- Acc和Loss</vt:lpstr>
      <vt:lpstr>成果展示-Confusion Matrix</vt:lpstr>
      <vt:lpstr>成果展示- target_size=(48,48)</vt:lpstr>
      <vt:lpstr>實驗結果</vt:lpstr>
      <vt:lpstr>參考資料</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現代 設計</dc:title>
  <dc:creator>呈諭 姜</dc:creator>
  <cp:lastModifiedBy>呈諭 姜</cp:lastModifiedBy>
  <cp:revision>1</cp:revision>
  <dcterms:created xsi:type="dcterms:W3CDTF">2023-06-13T00:14:39Z</dcterms:created>
  <dcterms:modified xsi:type="dcterms:W3CDTF">2023-06-13T05:36:49Z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